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60" r:id="rId3"/>
    <p:sldId id="521" r:id="rId4"/>
    <p:sldId id="522" r:id="rId5"/>
    <p:sldId id="523" r:id="rId6"/>
    <p:sldId id="524" r:id="rId7"/>
    <p:sldId id="525" r:id="rId8"/>
    <p:sldId id="467" r:id="rId9"/>
    <p:sldId id="527" r:id="rId10"/>
    <p:sldId id="511" r:id="rId11"/>
    <p:sldId id="526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ECA32086-6AE5-481E-8C4D-3F40AC2FED63}"/>
    <pc:docChg chg="undo custSel addSld delSld modSld sldOrd">
      <pc:chgData name="Siniša Vuksan" userId="3af124f9-b8e7-46e3-9422-21ae1d17ac0b" providerId="ADAL" clId="{ECA32086-6AE5-481E-8C4D-3F40AC2FED63}" dt="2021-01-22T13:51:02.877" v="1947" actId="1076"/>
      <pc:docMkLst>
        <pc:docMk/>
      </pc:docMkLst>
      <pc:sldChg chg="modSp">
        <pc:chgData name="Siniša Vuksan" userId="3af124f9-b8e7-46e3-9422-21ae1d17ac0b" providerId="ADAL" clId="{ECA32086-6AE5-481E-8C4D-3F40AC2FED63}" dt="2021-01-22T12:31:41.625" v="1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CA32086-6AE5-481E-8C4D-3F40AC2FED63}" dt="2021-01-22T12:31:41.625" v="18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add delAnim modAnim">
        <pc:chgData name="Siniša Vuksan" userId="3af124f9-b8e7-46e3-9422-21ae1d17ac0b" providerId="ADAL" clId="{ECA32086-6AE5-481E-8C4D-3F40AC2FED63}" dt="2021-01-22T12:47:38.263" v="663" actId="20577"/>
        <pc:sldMkLst>
          <pc:docMk/>
          <pc:sldMk cId="325986483" sldId="460"/>
        </pc:sldMkLst>
        <pc:spChg chg="del">
          <ac:chgData name="Siniša Vuksan" userId="3af124f9-b8e7-46e3-9422-21ae1d17ac0b" providerId="ADAL" clId="{ECA32086-6AE5-481E-8C4D-3F40AC2FED63}" dt="2021-01-22T12:34:34.443" v="21" actId="478"/>
          <ac:spMkLst>
            <pc:docMk/>
            <pc:sldMk cId="325986483" sldId="460"/>
            <ac:spMk id="4" creationId="{8C1BE7DE-85F6-43EF-B1DF-DD0AE99942D3}"/>
          </ac:spMkLst>
        </pc:spChg>
        <pc:spChg chg="add mod">
          <ac:chgData name="Siniša Vuksan" userId="3af124f9-b8e7-46e3-9422-21ae1d17ac0b" providerId="ADAL" clId="{ECA32086-6AE5-481E-8C4D-3F40AC2FED63}" dt="2021-01-22T12:39:19.843" v="216" actId="20577"/>
          <ac:spMkLst>
            <pc:docMk/>
            <pc:sldMk cId="325986483" sldId="460"/>
            <ac:spMk id="8" creationId="{EE0940DD-FC15-4A39-82BD-0425B68EF6B3}"/>
          </ac:spMkLst>
        </pc:spChg>
        <pc:spChg chg="mod">
          <ac:chgData name="Siniša Vuksan" userId="3af124f9-b8e7-46e3-9422-21ae1d17ac0b" providerId="ADAL" clId="{ECA32086-6AE5-481E-8C4D-3F40AC2FED63}" dt="2021-01-22T12:37:40.063" v="204" actId="14100"/>
          <ac:spMkLst>
            <pc:docMk/>
            <pc:sldMk cId="325986483" sldId="460"/>
            <ac:spMk id="9" creationId="{5B543F9D-7FE5-4AC5-8820-BFE4AC78DA0B}"/>
          </ac:spMkLst>
        </pc:spChg>
        <pc:spChg chg="mod">
          <ac:chgData name="Siniša Vuksan" userId="3af124f9-b8e7-46e3-9422-21ae1d17ac0b" providerId="ADAL" clId="{ECA32086-6AE5-481E-8C4D-3F40AC2FED63}" dt="2021-01-22T12:45:01.328" v="542" actId="20577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Vuksan" userId="3af124f9-b8e7-46e3-9422-21ae1d17ac0b" providerId="ADAL" clId="{ECA32086-6AE5-481E-8C4D-3F40AC2FED63}" dt="2021-01-22T12:46:04.643" v="578" actId="1076"/>
          <ac:spMkLst>
            <pc:docMk/>
            <pc:sldMk cId="325986483" sldId="460"/>
            <ac:spMk id="11" creationId="{73EE274A-562C-4B30-9E56-75EED53855E7}"/>
          </ac:spMkLst>
        </pc:spChg>
        <pc:spChg chg="mod">
          <ac:chgData name="Siniša Vuksan" userId="3af124f9-b8e7-46e3-9422-21ae1d17ac0b" providerId="ADAL" clId="{ECA32086-6AE5-481E-8C4D-3F40AC2FED63}" dt="2021-01-22T12:47:38.263" v="663" actId="20577"/>
          <ac:spMkLst>
            <pc:docMk/>
            <pc:sldMk cId="325986483" sldId="460"/>
            <ac:spMk id="12" creationId="{6B4E3940-2504-4616-B7E2-7121107BF702}"/>
          </ac:spMkLst>
        </pc:spChg>
        <pc:spChg chg="add mod">
          <ac:chgData name="Siniša Vuksan" userId="3af124f9-b8e7-46e3-9422-21ae1d17ac0b" providerId="ADAL" clId="{ECA32086-6AE5-481E-8C4D-3F40AC2FED63}" dt="2021-01-22T12:46:56.202" v="654" actId="20577"/>
          <ac:spMkLst>
            <pc:docMk/>
            <pc:sldMk cId="325986483" sldId="460"/>
            <ac:spMk id="13" creationId="{29F885B8-B4EF-4C84-9949-ABC6882618E2}"/>
          </ac:spMkLst>
        </pc:spChg>
        <pc:picChg chg="del">
          <ac:chgData name="Siniša Vuksan" userId="3af124f9-b8e7-46e3-9422-21ae1d17ac0b" providerId="ADAL" clId="{ECA32086-6AE5-481E-8C4D-3F40AC2FED63}" dt="2021-01-22T12:34:31.068" v="20" actId="478"/>
          <ac:picMkLst>
            <pc:docMk/>
            <pc:sldMk cId="325986483" sldId="460"/>
            <ac:picMk id="2" creationId="{6CD3EED1-5818-42A8-A4F8-63B8F0FF4A9F}"/>
          </ac:picMkLst>
        </pc:picChg>
        <pc:picChg chg="add mod">
          <ac:chgData name="Siniša Vuksan" userId="3af124f9-b8e7-46e3-9422-21ae1d17ac0b" providerId="ADAL" clId="{ECA32086-6AE5-481E-8C4D-3F40AC2FED63}" dt="2021-01-22T12:38:35.522" v="209" actId="1076"/>
          <ac:picMkLst>
            <pc:docMk/>
            <pc:sldMk cId="325986483" sldId="460"/>
            <ac:picMk id="3" creationId="{B6B24D88-3C84-430A-9B27-BDB94FB994B0}"/>
          </ac:picMkLst>
        </pc:picChg>
      </pc:sldChg>
    </pc:docChg>
  </pc:docChgLst>
  <pc:docChgLst>
    <pc:chgData name="Siniša ᵀᴴᴱ ᴼᴿᴵᴳᴵᴻᴬᴸ Wolfenstein" userId="215f646470bc261a" providerId="LiveId" clId="{5BFBD172-CB60-406F-BB96-F64C8F4EE7E5}"/>
    <pc:docChg chg="undo redo custSel addSld delSld modSld sldOrd">
      <pc:chgData name="Siniša ᵀᴴᴱ ᴼᴿᴵᴳᴵᴻᴬᴸ Wolfenstein" userId="215f646470bc261a" providerId="LiveId" clId="{5BFBD172-CB60-406F-BB96-F64C8F4EE7E5}" dt="2021-03-06T09:06:36.076" v="14270" actId="20577"/>
      <pc:docMkLst>
        <pc:docMk/>
      </pc:docMkLst>
      <pc:sldChg chg="modSp">
        <pc:chgData name="Siniša ᵀᴴᴱ ᴼᴿᴵᴳᴵᴻᴬᴸ Wolfenstein" userId="215f646470bc261a" providerId="LiveId" clId="{5BFBD172-CB60-406F-BB96-F64C8F4EE7E5}" dt="2021-03-06T07:33:43.142" v="12801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5BFBD172-CB60-406F-BB96-F64C8F4EE7E5}" dt="2021-02-27T12:21:02.019" v="10542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5BFBD172-CB60-406F-BB96-F64C8F4EE7E5}" dt="2021-03-06T07:33:43.142" v="1280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ord addAnim delAnim modAnim">
        <pc:chgData name="Siniša ᵀᴴᴱ ᴼᴿᴵᴳᴵᴻᴬᴸ Wolfenstein" userId="215f646470bc261a" providerId="LiveId" clId="{5BFBD172-CB60-406F-BB96-F64C8F4EE7E5}" dt="2021-03-06T07:48:04.755" v="13008" actId="14100"/>
        <pc:sldMkLst>
          <pc:docMk/>
          <pc:sldMk cId="325986483" sldId="460"/>
        </pc:sldMkLst>
        <pc:spChg chg="add del mod">
          <ac:chgData name="Siniša ᵀᴴᴱ ᴼᴿᴵᴳᴵᴻᴬᴸ Wolfenstein" userId="215f646470bc261a" providerId="LiveId" clId="{5BFBD172-CB60-406F-BB96-F64C8F4EE7E5}" dt="2021-01-30T06:38:52.608" v="453" actId="478"/>
          <ac:spMkLst>
            <pc:docMk/>
            <pc:sldMk cId="325986483" sldId="460"/>
            <ac:spMk id="4" creationId="{B074C5E8-C705-40E9-9BA6-E049C6092B9B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2.599" v="5451" actId="478"/>
          <ac:spMkLst>
            <pc:docMk/>
            <pc:sldMk cId="325986483" sldId="460"/>
            <ac:spMk id="5" creationId="{7F10C940-A1A3-400A-9B00-C2A3EA293670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4.602" v="5452" actId="478"/>
          <ac:spMkLst>
            <pc:docMk/>
            <pc:sldMk cId="325986483" sldId="460"/>
            <ac:spMk id="6" creationId="{224905A2-C2F1-4680-BCC6-FB38BBDE2097}"/>
          </ac:spMkLst>
        </pc:spChg>
        <pc:spChg chg="add mod">
          <ac:chgData name="Siniša ᵀᴴᴱ ᴼᴿᴵᴳᴵᴻᴬᴸ Wolfenstein" userId="215f646470bc261a" providerId="LiveId" clId="{5BFBD172-CB60-406F-BB96-F64C8F4EE7E5}" dt="2021-03-06T07:46:53.397" v="12926" actId="14100"/>
          <ac:spMkLst>
            <pc:docMk/>
            <pc:sldMk cId="325986483" sldId="460"/>
            <ac:spMk id="8" creationId="{D48593FF-D835-47C2-BC10-D8E8DDD1FCBF}"/>
          </ac:spMkLst>
        </pc:spChg>
        <pc:spChg chg="del">
          <ac:chgData name="Siniša ᵀᴴᴱ ᴼᴿᴵᴳᴵᴻᴬᴸ Wolfenstein" userId="215f646470bc261a" providerId="LiveId" clId="{5BFBD172-CB60-406F-BB96-F64C8F4EE7E5}" dt="2021-01-30T06:31:44.783" v="370" actId="478"/>
          <ac:spMkLst>
            <pc:docMk/>
            <pc:sldMk cId="325986483" sldId="460"/>
            <ac:spMk id="8" creationId="{EE0940DD-FC15-4A39-82BD-0425B68EF6B3}"/>
          </ac:spMkLst>
        </pc:spChg>
        <pc:spChg chg="del">
          <ac:chgData name="Siniša ᵀᴴᴱ ᴼᴿᴵᴳᴵᴻᴬᴸ Wolfenstein" userId="215f646470bc261a" providerId="LiveId" clId="{5BFBD172-CB60-406F-BB96-F64C8F4EE7E5}" dt="2021-01-30T06:31:39.569" v="369" actId="478"/>
          <ac:spMkLst>
            <pc:docMk/>
            <pc:sldMk cId="325986483" sldId="460"/>
            <ac:spMk id="9" creationId="{5B543F9D-7FE5-4AC5-8820-BFE4AC78DA0B}"/>
          </ac:spMkLst>
        </pc:spChg>
        <pc:spChg chg="del mod">
          <ac:chgData name="Siniša ᵀᴴᴱ ᴼᴿᴵᴳᴵᴻᴬᴸ Wolfenstein" userId="215f646470bc261a" providerId="LiveId" clId="{5BFBD172-CB60-406F-BB96-F64C8F4EE7E5}" dt="2021-02-19T11:04:54.260" v="8799" actId="478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ᵀᴴᴱ ᴼᴿᴵᴳᴵᴻᴬᴸ Wolfenstein" userId="215f646470bc261a" providerId="LiveId" clId="{5BFBD172-CB60-406F-BB96-F64C8F4EE7E5}" dt="2021-03-06T07:48:04.755" v="13008" actId="14100"/>
          <ac:spMkLst>
            <pc:docMk/>
            <pc:sldMk cId="325986483" sldId="460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5BFBD172-CB60-406F-BB96-F64C8F4EE7E5}" dt="2021-01-30T06:35:03.600" v="404" actId="478"/>
          <ac:spMkLst>
            <pc:docMk/>
            <pc:sldMk cId="325986483" sldId="460"/>
            <ac:spMk id="11" creationId="{73EE274A-562C-4B30-9E56-75EED53855E7}"/>
          </ac:spMkLst>
        </pc:spChg>
        <pc:spChg chg="del mod">
          <ac:chgData name="Siniša ᵀᴴᴱ ᴼᴿᴵᴳᴵᴻᴬᴸ Wolfenstein" userId="215f646470bc261a" providerId="LiveId" clId="{5BFBD172-CB60-406F-BB96-F64C8F4EE7E5}" dt="2021-02-19T11:04:55.932" v="8800" actId="478"/>
          <ac:spMkLst>
            <pc:docMk/>
            <pc:sldMk cId="325986483" sldId="460"/>
            <ac:spMk id="12" creationId="{6B4E3940-2504-4616-B7E2-7121107BF702}"/>
          </ac:spMkLst>
        </pc:spChg>
        <pc:spChg chg="del">
          <ac:chgData name="Siniša ᵀᴴᴱ ᴼᴿᴵᴳᴵᴻᴬᴸ Wolfenstein" userId="215f646470bc261a" providerId="LiveId" clId="{5BFBD172-CB60-406F-BB96-F64C8F4EE7E5}" dt="2021-01-30T06:35:01.923" v="403" actId="478"/>
          <ac:spMkLst>
            <pc:docMk/>
            <pc:sldMk cId="325986483" sldId="460"/>
            <ac:spMk id="13" creationId="{29F885B8-B4EF-4C84-9949-ABC6882618E2}"/>
          </ac:spMkLst>
        </pc:spChg>
        <pc:spChg chg="add del mod">
          <ac:chgData name="Siniša ᵀᴴᴱ ᴼᴿᴵᴳᴵᴻᴬᴸ Wolfenstein" userId="215f646470bc261a" providerId="LiveId" clId="{5BFBD172-CB60-406F-BB96-F64C8F4EE7E5}" dt="2021-02-27T12:22:07.232" v="10565" actId="478"/>
          <ac:spMkLst>
            <pc:docMk/>
            <pc:sldMk cId="325986483" sldId="460"/>
            <ac:spMk id="13" creationId="{6DDADE87-A8C0-44BE-9092-983536454E96}"/>
          </ac:spMkLst>
        </pc:spChg>
        <pc:spChg chg="add del mod">
          <ac:chgData name="Siniša ᵀᴴᴱ ᴼᴿᴵᴳᴵᴻᴬᴸ Wolfenstein" userId="215f646470bc261a" providerId="LiveId" clId="{5BFBD172-CB60-406F-BB96-F64C8F4EE7E5}" dt="2021-01-30T06:38:48.487" v="452" actId="478"/>
          <ac:spMkLst>
            <pc:docMk/>
            <pc:sldMk cId="325986483" sldId="460"/>
            <ac:spMk id="14" creationId="{7E41F3C8-8496-4C6D-81FD-7F7FD944DC15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2:16.916" v="5329" actId="478"/>
          <ac:spMkLst>
            <pc:docMk/>
            <pc:sldMk cId="325986483" sldId="460"/>
            <ac:spMk id="15" creationId="{E9A42C61-16C8-46B8-B638-6A0253D84903}"/>
          </ac:spMkLst>
        </pc:spChg>
        <pc:picChg chg="add mod">
          <ac:chgData name="Siniša ᵀᴴᴱ ᴼᴿᴵᴳᴵᴻᴬᴸ Wolfenstein" userId="215f646470bc261a" providerId="LiveId" clId="{5BFBD172-CB60-406F-BB96-F64C8F4EE7E5}" dt="2021-03-06T07:44:54.679" v="12920" actId="14826"/>
          <ac:picMkLst>
            <pc:docMk/>
            <pc:sldMk cId="325986483" sldId="460"/>
            <ac:picMk id="2" creationId="{4BC4FEC6-B234-4A3E-A194-3CA02FB89D98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6:49.325" v="12925" actId="1076"/>
          <ac:picMkLst>
            <pc:docMk/>
            <pc:sldMk cId="325986483" sldId="460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1-30T06:31:35.163" v="368" actId="478"/>
          <ac:picMkLst>
            <pc:docMk/>
            <pc:sldMk cId="325986483" sldId="460"/>
            <ac:picMk id="3" creationId="{B6B24D88-3C84-430A-9B27-BDB94FB994B0}"/>
          </ac:picMkLst>
        </pc:picChg>
        <pc:picChg chg="add del mod ord">
          <ac:chgData name="Siniša ᵀᴴᴱ ᴼᴿᴵᴳᴵᴻᴬᴸ Wolfenstein" userId="215f646470bc261a" providerId="LiveId" clId="{5BFBD172-CB60-406F-BB96-F64C8F4EE7E5}" dt="2021-02-27T12:22:05.360" v="10564" actId="478"/>
          <ac:picMkLst>
            <pc:docMk/>
            <pc:sldMk cId="325986483" sldId="460"/>
            <ac:picMk id="4" creationId="{C8CFDB12-6684-4491-836F-CAFE6F4D2B76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3-06T09:06:36.076" v="14270" actId="20577"/>
        <pc:sldMkLst>
          <pc:docMk/>
          <pc:sldMk cId="1123567408" sldId="467"/>
        </pc:sldMkLst>
        <pc:spChg chg="mod">
          <ac:chgData name="Siniša ᵀᴴᴱ ᴼᴿᴵᴳᴵᴻᴬᴸ Wolfenstein" userId="215f646470bc261a" providerId="LiveId" clId="{5BFBD172-CB60-406F-BB96-F64C8F4EE7E5}" dt="2021-03-06T08:52:26.690" v="13952" actId="20577"/>
          <ac:spMkLst>
            <pc:docMk/>
            <pc:sldMk cId="1123567408" sldId="46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3-06T08:49:59.447" v="13909" actId="20577"/>
          <ac:spMkLst>
            <pc:docMk/>
            <pc:sldMk cId="1123567408" sldId="467"/>
            <ac:spMk id="7" creationId="{0256D9EB-C20B-45FA-9F3D-124012366C9E}"/>
          </ac:spMkLst>
        </pc:spChg>
        <pc:spChg chg="add mod">
          <ac:chgData name="Siniša ᵀᴴᴱ ᴼᴿᴵᴳᴵᴻᴬᴸ Wolfenstein" userId="215f646470bc261a" providerId="LiveId" clId="{5BFBD172-CB60-406F-BB96-F64C8F4EE7E5}" dt="2021-03-06T09:06:27.176" v="14262" actId="20577"/>
          <ac:spMkLst>
            <pc:docMk/>
            <pc:sldMk cId="1123567408" sldId="467"/>
            <ac:spMk id="8" creationId="{5D75EBE1-F498-4911-8086-B8DA30C37CA4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8" creationId="{B7F80AF6-A3C9-48EB-85CE-6AE1CF7C7E57}"/>
          </ac:spMkLst>
        </pc:spChg>
        <pc:spChg chg="add mod">
          <ac:chgData name="Siniša ᵀᴴᴱ ᴼᴿᴵᴳᴵᴻᴬᴸ Wolfenstein" userId="215f646470bc261a" providerId="LiveId" clId="{5BFBD172-CB60-406F-BB96-F64C8F4EE7E5}" dt="2021-03-06T09:06:29.368" v="14264" actId="20577"/>
          <ac:spMkLst>
            <pc:docMk/>
            <pc:sldMk cId="1123567408" sldId="467"/>
            <ac:spMk id="9" creationId="{04AC9734-10B1-4507-9882-D24F89E59F2F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9" creationId="{0B9D8C08-E450-4629-A241-9143C44C6F72}"/>
          </ac:spMkLst>
        </pc:spChg>
        <pc:spChg chg="add mod">
          <ac:chgData name="Siniša ᵀᴴᴱ ᴼᴿᴵᴳᴵᴻᴬᴸ Wolfenstein" userId="215f646470bc261a" providerId="LiveId" clId="{5BFBD172-CB60-406F-BB96-F64C8F4EE7E5}" dt="2021-03-06T09:06:31.449" v="14266" actId="20577"/>
          <ac:spMkLst>
            <pc:docMk/>
            <pc:sldMk cId="1123567408" sldId="467"/>
            <ac:spMk id="10" creationId="{94358A4C-E27E-4686-BF25-1648E093DC08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9:11.981" v="5968" actId="478"/>
          <ac:spMkLst>
            <pc:docMk/>
            <pc:sldMk cId="1123567408" sldId="467"/>
            <ac:spMk id="10" creationId="{B5F0BF9C-A2DB-46C0-AA95-9C74E556B609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36.831" v="11807" actId="478"/>
          <ac:spMkLst>
            <pc:docMk/>
            <pc:sldMk cId="1123567408" sldId="467"/>
            <ac:spMk id="10" creationId="{FE6B7108-961B-457D-B396-876F4C81A0B8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1" creationId="{95EA7218-A81D-402B-8B64-EABC3B4012B7}"/>
          </ac:spMkLst>
        </pc:spChg>
        <pc:spChg chg="add mod">
          <ac:chgData name="Siniša ᵀᴴᴱ ᴼᴿᴵᴳᴵᴻᴬᴸ Wolfenstein" userId="215f646470bc261a" providerId="LiveId" clId="{5BFBD172-CB60-406F-BB96-F64C8F4EE7E5}" dt="2021-03-06T09:06:33.682" v="14268" actId="20577"/>
          <ac:spMkLst>
            <pc:docMk/>
            <pc:sldMk cId="1123567408" sldId="467"/>
            <ac:spMk id="11" creationId="{EAD2FD41-D148-489D-8FF1-4554328CF794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40.642" v="11808" actId="478"/>
          <ac:spMkLst>
            <pc:docMk/>
            <pc:sldMk cId="1123567408" sldId="467"/>
            <ac:spMk id="11" creationId="{FB791871-0E05-4131-AF8C-790F797B5DFA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42.421" v="11809" actId="478"/>
          <ac:spMkLst>
            <pc:docMk/>
            <pc:sldMk cId="1123567408" sldId="467"/>
            <ac:spMk id="12" creationId="{882051FA-57B7-4A62-A343-71744C04E75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2" creationId="{9038828D-1BDF-4FA3-A11F-3E74BF28AB99}"/>
          </ac:spMkLst>
        </pc:spChg>
        <pc:spChg chg="add mod">
          <ac:chgData name="Siniša ᵀᴴᴱ ᴼᴿᴵᴳᴵᴻᴬᴸ Wolfenstein" userId="215f646470bc261a" providerId="LiveId" clId="{5BFBD172-CB60-406F-BB96-F64C8F4EE7E5}" dt="2021-03-06T09:06:36.076" v="14270" actId="20577"/>
          <ac:spMkLst>
            <pc:docMk/>
            <pc:sldMk cId="1123567408" sldId="467"/>
            <ac:spMk id="12" creationId="{98CDB3BC-03F3-4CD4-8B19-BB70175C0FB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3" creationId="{0AE95F0D-516F-467A-8799-C36F295B5401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4" creationId="{E4A028E9-0231-4759-AACB-539B4C6AA370}"/>
          </ac:spMkLst>
        </pc:spChg>
        <pc:picChg chg="mod">
          <ac:chgData name="Siniša ᵀᴴᴱ ᴼᴿᴵᴳᴵᴻᴬᴸ Wolfenstein" userId="215f646470bc261a" providerId="LiveId" clId="{5BFBD172-CB60-406F-BB96-F64C8F4EE7E5}" dt="2021-03-06T08:52:03.668" v="13913" actId="14100"/>
          <ac:picMkLst>
            <pc:docMk/>
            <pc:sldMk cId="1123567408" sldId="467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3-06T08:49:30.666" v="13900" actId="14826"/>
          <ac:picMkLst>
            <pc:docMk/>
            <pc:sldMk cId="1123567408" sldId="467"/>
            <ac:picMk id="4" creationId="{1B2619D9-4F98-4A11-8FFE-57C7EB1F529A}"/>
          </ac:picMkLst>
        </pc:picChg>
      </pc:sldChg>
    </pc:docChg>
  </pc:docChgLst>
  <pc:docChgLst>
    <pc:chgData name="Siniša Vuksan" userId="3af124f9-b8e7-46e3-9422-21ae1d17ac0b" providerId="ADAL" clId="{87D45EBB-A360-4F1D-A40C-15B6633C11CD}"/>
    <pc:docChg chg="custSel delSld modSld">
      <pc:chgData name="Siniša Vuksan" userId="3af124f9-b8e7-46e3-9422-21ae1d17ac0b" providerId="ADAL" clId="{87D45EBB-A360-4F1D-A40C-15B6633C11CD}" dt="2021-03-11T15:23:43.760" v="156"/>
      <pc:docMkLst>
        <pc:docMk/>
      </pc:docMkLst>
      <pc:sldChg chg="modSp">
        <pc:chgData name="Siniša Vuksan" userId="3af124f9-b8e7-46e3-9422-21ae1d17ac0b" providerId="ADAL" clId="{87D45EBB-A360-4F1D-A40C-15B6633C11CD}" dt="2021-03-11T15:14:00.081" v="2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87D45EBB-A360-4F1D-A40C-15B6633C11CD}" dt="2021-03-11T15:14:00.081" v="2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modSp modAnim">
        <pc:chgData name="Siniša Vuksan" userId="3af124f9-b8e7-46e3-9422-21ae1d17ac0b" providerId="ADAL" clId="{87D45EBB-A360-4F1D-A40C-15B6633C11CD}" dt="2021-03-11T15:23:43.760" v="156"/>
        <pc:sldMkLst>
          <pc:docMk/>
          <pc:sldMk cId="325986483" sldId="460"/>
        </pc:sldMkLst>
        <pc:spChg chg="add mod">
          <ac:chgData name="Siniša Vuksan" userId="3af124f9-b8e7-46e3-9422-21ae1d17ac0b" providerId="ADAL" clId="{87D45EBB-A360-4F1D-A40C-15B6633C11CD}" dt="2021-03-11T15:23:43.760" v="156"/>
          <ac:spMkLst>
            <pc:docMk/>
            <pc:sldMk cId="325986483" sldId="460"/>
            <ac:spMk id="6" creationId="{E19236AC-7D65-4B86-8D20-216232B04D03}"/>
          </ac:spMkLst>
        </pc:spChg>
        <pc:picChg chg="mod">
          <ac:chgData name="Siniša Vuksan" userId="3af124f9-b8e7-46e3-9422-21ae1d17ac0b" providerId="ADAL" clId="{87D45EBB-A360-4F1D-A40C-15B6633C11CD}" dt="2021-03-11T15:19:09.257" v="29" actId="1076"/>
          <ac:picMkLst>
            <pc:docMk/>
            <pc:sldMk cId="325986483" sldId="460"/>
            <ac:picMk id="2" creationId="{4BC4FEC6-B234-4A3E-A194-3CA02FB89D98}"/>
          </ac:picMkLst>
        </pc:picChg>
        <pc:picChg chg="mod">
          <ac:chgData name="Siniša Vuksan" userId="3af124f9-b8e7-46e3-9422-21ae1d17ac0b" providerId="ADAL" clId="{87D45EBB-A360-4F1D-A40C-15B6633C11CD}" dt="2021-03-11T15:14:21.570" v="24" actId="1076"/>
          <ac:picMkLst>
            <pc:docMk/>
            <pc:sldMk cId="325986483" sldId="460"/>
            <ac:picMk id="3" creationId="{A28935E5-DB7F-48EB-AD70-57EC8FA792E6}"/>
          </ac:picMkLst>
        </pc:picChg>
      </pc:sldChg>
    </pc:docChg>
  </pc:docChgLst>
  <pc:docChgLst>
    <pc:chgData name="Siniša ᵀᴴᴱ ᴼᴿᴵᴳᴵᴻᴬᴸ Wolfenstein" userId="215f646470bc261a" providerId="LiveId" clId="{83D9B874-C835-4DFD-9F9D-C4A903639744}"/>
    <pc:docChg chg="undo custSel addSld delSld modSld sldOrd">
      <pc:chgData name="Siniša ᵀᴴᴱ ᴼᴿᴵᴳᴵᴻᴬᴸ Wolfenstein" userId="215f646470bc261a" providerId="LiveId" clId="{83D9B874-C835-4DFD-9F9D-C4A903639744}" dt="2021-03-20T07:36:16.780" v="2671"/>
      <pc:docMkLst>
        <pc:docMk/>
      </pc:docMkLst>
      <pc:sldChg chg="modSp modAnim">
        <pc:chgData name="Siniša ᵀᴴᴱ ᴼᴿᴵᴳᴵᴻᴬᴸ Wolfenstein" userId="215f646470bc261a" providerId="LiveId" clId="{83D9B874-C835-4DFD-9F9D-C4A903639744}" dt="2021-03-19T16:37:06.446" v="21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83D9B874-C835-4DFD-9F9D-C4A903639744}" dt="2021-03-19T16:37:06.446" v="2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 del">
        <pc:chgData name="Siniša ᵀᴴᴱ ᴼᴿᴵᴳᴵᴻᴬᴸ Wolfenstein" userId="215f646470bc261a" providerId="LiveId" clId="{83D9B874-C835-4DFD-9F9D-C4A903639744}" dt="2021-03-20T07:20:47.292" v="2053" actId="2696"/>
        <pc:sldMkLst>
          <pc:docMk/>
          <pc:sldMk cId="3065940442" sldId="457"/>
        </pc:sldMkLst>
      </pc:sldChg>
      <pc:sldChg chg="addSp delSp modSp ord delAnim modAnim">
        <pc:chgData name="Siniša ᵀᴴᴱ ᴼᴿᴵᴳᴵᴻᴬᴸ Wolfenstein" userId="215f646470bc261a" providerId="LiveId" clId="{83D9B874-C835-4DFD-9F9D-C4A903639744}" dt="2021-03-20T06:33:49.711" v="713"/>
        <pc:sldMkLst>
          <pc:docMk/>
          <pc:sldMk cId="325986483" sldId="460"/>
        </pc:sldMkLst>
        <pc:spChg chg="mod">
          <ac:chgData name="Siniša ᵀᴴᴱ ᴼᴿᴵᴳᴵᴻᴬᴸ Wolfenstein" userId="215f646470bc261a" providerId="LiveId" clId="{83D9B874-C835-4DFD-9F9D-C4A903639744}" dt="2021-03-19T16:50:45.806" v="429" actId="20577"/>
          <ac:spMkLst>
            <pc:docMk/>
            <pc:sldMk cId="325986483" sldId="460"/>
            <ac:spMk id="6" creationId="{E19236AC-7D65-4B86-8D20-216232B04D03}"/>
          </ac:spMkLst>
        </pc:spChg>
        <pc:spChg chg="mod">
          <ac:chgData name="Siniša ᵀᴴᴱ ᴼᴿᴵᴳᴵᴻᴬᴸ Wolfenstein" userId="215f646470bc261a" providerId="LiveId" clId="{83D9B874-C835-4DFD-9F9D-C4A903639744}" dt="2021-03-19T16:52:33.186" v="444" actId="20577"/>
          <ac:spMkLst>
            <pc:docMk/>
            <pc:sldMk cId="325986483" sldId="460"/>
            <ac:spMk id="8" creationId="{D48593FF-D835-47C2-BC10-D8E8DDD1FCBF}"/>
          </ac:spMkLst>
        </pc:spChg>
        <pc:spChg chg="del">
          <ac:chgData name="Siniša ᵀᴴᴱ ᴼᴿᴵᴳᴵᴻᴬᴸ Wolfenstein" userId="215f646470bc261a" providerId="LiveId" clId="{83D9B874-C835-4DFD-9F9D-C4A903639744}" dt="2021-03-19T16:53:15.074" v="446" actId="478"/>
          <ac:spMkLst>
            <pc:docMk/>
            <pc:sldMk cId="325986483" sldId="460"/>
            <ac:spMk id="9" creationId="{A4FE255F-9EE7-4149-9DD4-50700D397CA7}"/>
          </ac:spMkLst>
        </pc:spChg>
        <pc:spChg chg="del">
          <ac:chgData name="Siniša ᵀᴴᴱ ᴼᴿᴵᴳᴵᴻᴬᴸ Wolfenstein" userId="215f646470bc261a" providerId="LiveId" clId="{83D9B874-C835-4DFD-9F9D-C4A903639744}" dt="2021-03-19T16:53:18.286" v="448" actId="478"/>
          <ac:spMkLst>
            <pc:docMk/>
            <pc:sldMk cId="325986483" sldId="460"/>
            <ac:spMk id="10" creationId="{7A465931-3A65-44F0-A629-7538B78D6D28}"/>
          </ac:spMkLst>
        </pc:spChg>
        <pc:spChg chg="mod">
          <ac:chgData name="Siniša ᵀᴴᴱ ᴼᴿᴵᴳᴵᴻᴬᴸ Wolfenstein" userId="215f646470bc261a" providerId="LiveId" clId="{83D9B874-C835-4DFD-9F9D-C4A903639744}" dt="2021-03-20T06:33:11.743" v="710" actId="113"/>
          <ac:spMkLst>
            <pc:docMk/>
            <pc:sldMk cId="325986483" sldId="460"/>
            <ac:spMk id="11" creationId="{6F9CE73E-9C7D-4D31-B1C0-2FFD9506C888}"/>
          </ac:spMkLst>
        </pc:spChg>
        <pc:picChg chg="mod ord">
          <ac:chgData name="Siniša ᵀᴴᴱ ᴼᴿᴵᴳᴵᴻᴬᴸ Wolfenstein" userId="215f646470bc261a" providerId="LiveId" clId="{83D9B874-C835-4DFD-9F9D-C4A903639744}" dt="2021-03-19T16:52:10.161" v="438" actId="1076"/>
          <ac:picMkLst>
            <pc:docMk/>
            <pc:sldMk cId="325986483" sldId="460"/>
            <ac:picMk id="2" creationId="{4BC4FEC6-B234-4A3E-A194-3CA02FB89D98}"/>
          </ac:picMkLst>
        </pc:picChg>
        <pc:picChg chg="mod ord">
          <ac:chgData name="Siniša ᵀᴴᴱ ᴼᴿᴵᴳᴵᴻᴬᴸ Wolfenstein" userId="215f646470bc261a" providerId="LiveId" clId="{83D9B874-C835-4DFD-9F9D-C4A903639744}" dt="2021-03-20T06:29:12.897" v="453" actId="1076"/>
          <ac:picMkLst>
            <pc:docMk/>
            <pc:sldMk cId="325986483" sldId="460"/>
            <ac:picMk id="3" creationId="{A28935E5-DB7F-48EB-AD70-57EC8FA792E6}"/>
          </ac:picMkLst>
        </pc:picChg>
        <pc:picChg chg="del mod ord">
          <ac:chgData name="Siniša ᵀᴴᴱ ᴼᴿᴵᴳᴵᴻᴬᴸ Wolfenstein" userId="215f646470bc261a" providerId="LiveId" clId="{83D9B874-C835-4DFD-9F9D-C4A903639744}" dt="2021-03-19T16:53:13.499" v="445" actId="478"/>
          <ac:picMkLst>
            <pc:docMk/>
            <pc:sldMk cId="325986483" sldId="460"/>
            <ac:picMk id="4" creationId="{D15E38A3-881F-489F-80DC-4A90DF27468F}"/>
          </ac:picMkLst>
        </pc:picChg>
        <pc:picChg chg="del mod ord">
          <ac:chgData name="Siniša ᵀᴴᴱ ᴼᴿᴵᴳᴵᴻᴬᴸ Wolfenstein" userId="215f646470bc261a" providerId="LiveId" clId="{83D9B874-C835-4DFD-9F9D-C4A903639744}" dt="2021-03-19T16:53:15.928" v="447" actId="478"/>
          <ac:picMkLst>
            <pc:docMk/>
            <pc:sldMk cId="325986483" sldId="460"/>
            <ac:picMk id="5" creationId="{034D60A3-9B29-4C70-B817-8BCCC15421AB}"/>
          </ac:picMkLst>
        </pc:picChg>
        <pc:picChg chg="add mod">
          <ac:chgData name="Siniša ᵀᴴᴱ ᴼᴿᴵᴳᴵᴻᴬᴸ Wolfenstein" userId="215f646470bc261a" providerId="LiveId" clId="{83D9B874-C835-4DFD-9F9D-C4A903639744}" dt="2021-03-19T16:52:05.706" v="437" actId="1076"/>
          <ac:picMkLst>
            <pc:docMk/>
            <pc:sldMk cId="325986483" sldId="460"/>
            <ac:picMk id="1026" creationId="{A546DBBB-53AD-4E18-8376-8EEFD5E3439B}"/>
          </ac:picMkLst>
        </pc:picChg>
      </pc:sldChg>
      <pc:sldChg chg="delSp modSp ord delAnim modAnim">
        <pc:chgData name="Siniša ᵀᴴᴱ ᴼᴿᴵᴳᴵᴻᴬᴸ Wolfenstein" userId="215f646470bc261a" providerId="LiveId" clId="{83D9B874-C835-4DFD-9F9D-C4A903639744}" dt="2021-03-20T07:35:15.493" v="2635"/>
        <pc:sldMkLst>
          <pc:docMk/>
          <pc:sldMk cId="1123567408" sldId="467"/>
        </pc:sldMkLst>
        <pc:spChg chg="mod">
          <ac:chgData name="Siniša ᵀᴴᴱ ᴼᴿᴵᴳᴵᴻᴬᴸ Wolfenstein" userId="215f646470bc261a" providerId="LiveId" clId="{83D9B874-C835-4DFD-9F9D-C4A903639744}" dt="2021-03-20T07:25:28.533" v="2362" actId="20577"/>
          <ac:spMkLst>
            <pc:docMk/>
            <pc:sldMk cId="1123567408" sldId="46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83D9B874-C835-4DFD-9F9D-C4A903639744}" dt="2021-03-20T07:15:24.558" v="1828" actId="20577"/>
          <ac:spMkLst>
            <pc:docMk/>
            <pc:sldMk cId="1123567408" sldId="467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83D9B874-C835-4DFD-9F9D-C4A903639744}" dt="2021-03-20T07:15:29.062" v="1829" actId="478"/>
          <ac:spMkLst>
            <pc:docMk/>
            <pc:sldMk cId="1123567408" sldId="467"/>
            <ac:spMk id="8" creationId="{5D75EBE1-F498-4911-8086-B8DA30C37CA4}"/>
          </ac:spMkLst>
        </pc:spChg>
        <pc:spChg chg="del">
          <ac:chgData name="Siniša ᵀᴴᴱ ᴼᴿᴵᴳᴵᴻᴬᴸ Wolfenstein" userId="215f646470bc261a" providerId="LiveId" clId="{83D9B874-C835-4DFD-9F9D-C4A903639744}" dt="2021-03-20T07:15:29.062" v="1829" actId="478"/>
          <ac:spMkLst>
            <pc:docMk/>
            <pc:sldMk cId="1123567408" sldId="467"/>
            <ac:spMk id="13" creationId="{868B10ED-B71C-4105-8421-86BD88E9ACAE}"/>
          </ac:spMkLst>
        </pc:spChg>
        <pc:spChg chg="del">
          <ac:chgData name="Siniša ᵀᴴᴱ ᴼᴿᴵᴳᴵᴻᴬᴸ Wolfenstein" userId="215f646470bc261a" providerId="LiveId" clId="{83D9B874-C835-4DFD-9F9D-C4A903639744}" dt="2021-03-20T07:15:29.062" v="1829" actId="478"/>
          <ac:spMkLst>
            <pc:docMk/>
            <pc:sldMk cId="1123567408" sldId="467"/>
            <ac:spMk id="14" creationId="{779BC55F-2A27-447C-954C-9B7966D85EAB}"/>
          </ac:spMkLst>
        </pc:spChg>
        <pc:spChg chg="del">
          <ac:chgData name="Siniša ᵀᴴᴱ ᴼᴿᴵᴳᴵᴻᴬᴸ Wolfenstein" userId="215f646470bc261a" providerId="LiveId" clId="{83D9B874-C835-4DFD-9F9D-C4A903639744}" dt="2021-03-20T07:15:29.062" v="1829" actId="478"/>
          <ac:spMkLst>
            <pc:docMk/>
            <pc:sldMk cId="1123567408" sldId="467"/>
            <ac:spMk id="15" creationId="{85893BB5-0045-4A4E-B92D-778127DD8109}"/>
          </ac:spMkLst>
        </pc:spChg>
        <pc:spChg chg="del">
          <ac:chgData name="Siniša ᵀᴴᴱ ᴼᴿᴵᴳᴵᴻᴬᴸ Wolfenstein" userId="215f646470bc261a" providerId="LiveId" clId="{83D9B874-C835-4DFD-9F9D-C4A903639744}" dt="2021-03-20T07:15:31.084" v="1830" actId="478"/>
          <ac:spMkLst>
            <pc:docMk/>
            <pc:sldMk cId="1123567408" sldId="467"/>
            <ac:spMk id="16" creationId="{3BA50AF5-2538-4858-84D1-011A5A42A09C}"/>
          </ac:spMkLst>
        </pc:spChg>
        <pc:spChg chg="del">
          <ac:chgData name="Siniša ᵀᴴᴱ ᴼᴿᴵᴳᴵᴻᴬᴸ Wolfenstein" userId="215f646470bc261a" providerId="LiveId" clId="{83D9B874-C835-4DFD-9F9D-C4A903639744}" dt="2021-03-20T07:15:32.791" v="1831" actId="478"/>
          <ac:spMkLst>
            <pc:docMk/>
            <pc:sldMk cId="1123567408" sldId="467"/>
            <ac:spMk id="17" creationId="{6B85797F-649C-4E16-B3E4-8D1FCD2844C7}"/>
          </ac:spMkLst>
        </pc:spChg>
        <pc:picChg chg="mod">
          <ac:chgData name="Siniša ᵀᴴᴱ ᴼᴿᴵᴳᴵᴻᴬᴸ Wolfenstein" userId="215f646470bc261a" providerId="LiveId" clId="{83D9B874-C835-4DFD-9F9D-C4A903639744}" dt="2021-03-20T07:23:09.983" v="2094" actId="1076"/>
          <ac:picMkLst>
            <pc:docMk/>
            <pc:sldMk cId="1123567408" sldId="467"/>
            <ac:picMk id="2" creationId="{79AB126F-5218-4223-8FB3-6BD5D18FF2B3}"/>
          </ac:picMkLst>
        </pc:picChg>
        <pc:picChg chg="del">
          <ac:chgData name="Siniša ᵀᴴᴱ ᴼᴿᴵᴳᴵᴻᴬᴸ Wolfenstein" userId="215f646470bc261a" providerId="LiveId" clId="{83D9B874-C835-4DFD-9F9D-C4A903639744}" dt="2021-03-20T07:15:33.410" v="1832" actId="478"/>
          <ac:picMkLst>
            <pc:docMk/>
            <pc:sldMk cId="1123567408" sldId="467"/>
            <ac:picMk id="3" creationId="{5081464E-B94C-461A-B085-5FB9D95C973C}"/>
          </ac:picMkLst>
        </pc:picChg>
        <pc:picChg chg="mod">
          <ac:chgData name="Siniša ᵀᴴᴱ ᴼᴿᴵᴳᴵᴻᴬᴸ Wolfenstein" userId="215f646470bc261a" providerId="LiveId" clId="{83D9B874-C835-4DFD-9F9D-C4A903639744}" dt="2021-03-20T07:16:03.999" v="1834" actId="14100"/>
          <ac:picMkLst>
            <pc:docMk/>
            <pc:sldMk cId="1123567408" sldId="467"/>
            <ac:picMk id="4" creationId="{1B2619D9-4F98-4A11-8FFE-57C7EB1F529A}"/>
          </ac:picMkLst>
        </pc:picChg>
      </pc:sldChg>
      <pc:sldChg chg="del">
        <pc:chgData name="Siniša ᵀᴴᴱ ᴼᴿᴵᴳᴵᴻᴬᴸ Wolfenstein" userId="215f646470bc261a" providerId="LiveId" clId="{83D9B874-C835-4DFD-9F9D-C4A903639744}" dt="2021-03-20T07:14:32.850" v="1821" actId="2696"/>
        <pc:sldMkLst>
          <pc:docMk/>
          <pc:sldMk cId="3987956335" sldId="504"/>
        </pc:sldMkLst>
      </pc:sldChg>
      <pc:sldChg chg="del">
        <pc:chgData name="Siniša ᵀᴴᴱ ᴼᴿᴵᴳᴵᴻᴬᴸ Wolfenstein" userId="215f646470bc261a" providerId="LiveId" clId="{83D9B874-C835-4DFD-9F9D-C4A903639744}" dt="2021-03-20T07:14:34.237" v="1822" actId="2696"/>
        <pc:sldMkLst>
          <pc:docMk/>
          <pc:sldMk cId="450726008" sldId="508"/>
        </pc:sldMkLst>
      </pc:sldChg>
      <pc:sldChg chg="del">
        <pc:chgData name="Siniša ᵀᴴᴱ ᴼᴿᴵᴳᴵᴻᴬᴸ Wolfenstein" userId="215f646470bc261a" providerId="LiveId" clId="{83D9B874-C835-4DFD-9F9D-C4A903639744}" dt="2021-03-20T07:14:36.054" v="1823" actId="2696"/>
        <pc:sldMkLst>
          <pc:docMk/>
          <pc:sldMk cId="1097369412" sldId="509"/>
        </pc:sldMkLst>
      </pc:sldChg>
      <pc:sldChg chg="del">
        <pc:chgData name="Siniša ᵀᴴᴱ ᴼᴿᴵᴳᴵᴻᴬᴸ Wolfenstein" userId="215f646470bc261a" providerId="LiveId" clId="{83D9B874-C835-4DFD-9F9D-C4A903639744}" dt="2021-03-20T07:14:42.397" v="1826" actId="2696"/>
        <pc:sldMkLst>
          <pc:docMk/>
          <pc:sldMk cId="2416205194" sldId="510"/>
        </pc:sldMkLst>
      </pc:sldChg>
      <pc:sldChg chg="addSp delSp modSp ord modTransition addAnim delAnim modAnim">
        <pc:chgData name="Siniša ᵀᴴᴱ ᴼᴿᴵᴳᴵᴻᴬᴸ Wolfenstein" userId="215f646470bc261a" providerId="LiveId" clId="{83D9B874-C835-4DFD-9F9D-C4A903639744}" dt="2021-03-20T07:33:37.660" v="2630" actId="20577"/>
        <pc:sldMkLst>
          <pc:docMk/>
          <pc:sldMk cId="3973310793" sldId="511"/>
        </pc:sldMkLst>
        <pc:spChg chg="add mod">
          <ac:chgData name="Siniša ᵀᴴᴱ ᴼᴿᴵᴳᴵᴻᴬᴸ Wolfenstein" userId="215f646470bc261a" providerId="LiveId" clId="{83D9B874-C835-4DFD-9F9D-C4A903639744}" dt="2021-03-20T07:27:43.076" v="2393" actId="20577"/>
          <ac:spMkLst>
            <pc:docMk/>
            <pc:sldMk cId="3973310793" sldId="511"/>
            <ac:spMk id="5" creationId="{D08CA0BC-41CC-48AD-972D-0C7D945E0D22}"/>
          </ac:spMkLst>
        </pc:spChg>
        <pc:spChg chg="add mod">
          <ac:chgData name="Siniša ᵀᴴᴱ ᴼᴿᴵᴳᴵᴻᴬᴸ Wolfenstein" userId="215f646470bc261a" providerId="LiveId" clId="{83D9B874-C835-4DFD-9F9D-C4A903639744}" dt="2021-03-20T07:27:58.860" v="2399" actId="20577"/>
          <ac:spMkLst>
            <pc:docMk/>
            <pc:sldMk cId="3973310793" sldId="511"/>
            <ac:spMk id="6" creationId="{7E0A5EFE-76F3-4E2A-98CF-6B2D2041D6C7}"/>
          </ac:spMkLst>
        </pc:spChg>
        <pc:spChg chg="add del mod">
          <ac:chgData name="Siniša ᵀᴴᴱ ᴼᴿᴵᴳᴵᴻᴬᴸ Wolfenstein" userId="215f646470bc261a" providerId="LiveId" clId="{83D9B874-C835-4DFD-9F9D-C4A903639744}" dt="2021-03-20T07:20:44.258" v="2052" actId="14100"/>
          <ac:spMkLst>
            <pc:docMk/>
            <pc:sldMk cId="3973310793" sldId="511"/>
            <ac:spMk id="7" creationId="{0256D9EB-C20B-45FA-9F3D-124012366C9E}"/>
          </ac:spMkLst>
        </pc:spChg>
        <pc:spChg chg="add mod">
          <ac:chgData name="Siniša ᵀᴴᴱ ᴼᴿᴵᴳᴵᴻᴬᴸ Wolfenstein" userId="215f646470bc261a" providerId="LiveId" clId="{83D9B874-C835-4DFD-9F9D-C4A903639744}" dt="2021-03-20T07:28:11.348" v="2406" actId="20577"/>
          <ac:spMkLst>
            <pc:docMk/>
            <pc:sldMk cId="3973310793" sldId="511"/>
            <ac:spMk id="8" creationId="{0D9A9062-DE34-46D5-A42A-244C2327BFC4}"/>
          </ac:spMkLst>
        </pc:spChg>
        <pc:spChg chg="add mod">
          <ac:chgData name="Siniša ᵀᴴᴱ ᴼᴿᴵᴳᴵᴻᴬᴸ Wolfenstein" userId="215f646470bc261a" providerId="LiveId" clId="{83D9B874-C835-4DFD-9F9D-C4A903639744}" dt="2021-03-20T07:28:35.100" v="2421" actId="1076"/>
          <ac:spMkLst>
            <pc:docMk/>
            <pc:sldMk cId="3973310793" sldId="511"/>
            <ac:spMk id="9" creationId="{4D44E25B-4622-425C-9DF3-771483CFD9AE}"/>
          </ac:spMkLst>
        </pc:spChg>
        <pc:spChg chg="add mod">
          <ac:chgData name="Siniša ᵀᴴᴱ ᴼᴿᴵᴳᴵᴻᴬᴸ Wolfenstein" userId="215f646470bc261a" providerId="LiveId" clId="{83D9B874-C835-4DFD-9F9D-C4A903639744}" dt="2021-03-20T07:28:47.761" v="2438" actId="1035"/>
          <ac:spMkLst>
            <pc:docMk/>
            <pc:sldMk cId="3973310793" sldId="511"/>
            <ac:spMk id="10" creationId="{F340B15E-F591-4AEF-9C2F-FB01D6F1E416}"/>
          </ac:spMkLst>
        </pc:spChg>
        <pc:spChg chg="add mod">
          <ac:chgData name="Siniša ᵀᴴᴱ ᴼᴿᴵᴳᴵᴻᴬᴸ Wolfenstein" userId="215f646470bc261a" providerId="LiveId" clId="{83D9B874-C835-4DFD-9F9D-C4A903639744}" dt="2021-03-20T07:29:04.433" v="2450" actId="20577"/>
          <ac:spMkLst>
            <pc:docMk/>
            <pc:sldMk cId="3973310793" sldId="511"/>
            <ac:spMk id="11" creationId="{4604A197-9153-4748-8169-E5D60955D29D}"/>
          </ac:spMkLst>
        </pc:spChg>
        <pc:spChg chg="add mod">
          <ac:chgData name="Siniša ᵀᴴᴱ ᴼᴿᴵᴳᴵᴻᴬᴸ Wolfenstein" userId="215f646470bc261a" providerId="LiveId" clId="{83D9B874-C835-4DFD-9F9D-C4A903639744}" dt="2021-03-20T07:29:12.427" v="2457" actId="20577"/>
          <ac:spMkLst>
            <pc:docMk/>
            <pc:sldMk cId="3973310793" sldId="511"/>
            <ac:spMk id="12" creationId="{A24FD9E1-A268-420C-AAA7-BEE3AA888A66}"/>
          </ac:spMkLst>
        </pc:spChg>
        <pc:spChg chg="add mod">
          <ac:chgData name="Siniša ᵀᴴᴱ ᴼᴿᴵᴳᴵᴻᴬᴸ Wolfenstein" userId="215f646470bc261a" providerId="LiveId" clId="{83D9B874-C835-4DFD-9F9D-C4A903639744}" dt="2021-03-20T07:29:27.027" v="2469" actId="20577"/>
          <ac:spMkLst>
            <pc:docMk/>
            <pc:sldMk cId="3973310793" sldId="511"/>
            <ac:spMk id="13" creationId="{2C197CB4-7041-4357-AE23-0468E7F940A0}"/>
          </ac:spMkLst>
        </pc:spChg>
        <pc:spChg chg="add mod">
          <ac:chgData name="Siniša ᵀᴴᴱ ᴼᴿᴵᴳᴵᴻᴬᴸ Wolfenstein" userId="215f646470bc261a" providerId="LiveId" clId="{83D9B874-C835-4DFD-9F9D-C4A903639744}" dt="2021-03-20T07:29:56.643" v="2498" actId="1035"/>
          <ac:spMkLst>
            <pc:docMk/>
            <pc:sldMk cId="3973310793" sldId="511"/>
            <ac:spMk id="14" creationId="{2F43FACD-81E3-4496-8076-C757999D9944}"/>
          </ac:spMkLst>
        </pc:spChg>
        <pc:spChg chg="add mod">
          <ac:chgData name="Siniša ᵀᴴᴱ ᴼᴿᴵᴳᴵᴻᴬᴸ Wolfenstein" userId="215f646470bc261a" providerId="LiveId" clId="{83D9B874-C835-4DFD-9F9D-C4A903639744}" dt="2021-03-20T07:30:14.322" v="2509" actId="20577"/>
          <ac:spMkLst>
            <pc:docMk/>
            <pc:sldMk cId="3973310793" sldId="511"/>
            <ac:spMk id="15" creationId="{0E1EDF5B-A205-49B7-ACC7-47BBEB3EAE02}"/>
          </ac:spMkLst>
        </pc:spChg>
        <pc:spChg chg="add mod">
          <ac:chgData name="Siniša ᵀᴴᴱ ᴼᴿᴵᴳᴵᴻᴬᴸ Wolfenstein" userId="215f646470bc261a" providerId="LiveId" clId="{83D9B874-C835-4DFD-9F9D-C4A903639744}" dt="2021-03-20T07:30:26.372" v="2515" actId="20577"/>
          <ac:spMkLst>
            <pc:docMk/>
            <pc:sldMk cId="3973310793" sldId="511"/>
            <ac:spMk id="16" creationId="{1A30D550-9381-4EA3-AC2A-3D5B9D1339BF}"/>
          </ac:spMkLst>
        </pc:spChg>
        <pc:spChg chg="add mod">
          <ac:chgData name="Siniša ᵀᴴᴱ ᴼᴿᴵᴳᴵᴻᴬᴸ Wolfenstein" userId="215f646470bc261a" providerId="LiveId" clId="{83D9B874-C835-4DFD-9F9D-C4A903639744}" dt="2021-03-20T07:30:33.193" v="2519" actId="20577"/>
          <ac:spMkLst>
            <pc:docMk/>
            <pc:sldMk cId="3973310793" sldId="511"/>
            <ac:spMk id="17" creationId="{22225ED7-21B9-436B-A1A1-AF6C908E1F8F}"/>
          </ac:spMkLst>
        </pc:spChg>
        <pc:spChg chg="add mod">
          <ac:chgData name="Siniša ᵀᴴᴱ ᴼᴿᴵᴳᴵᴻᴬᴸ Wolfenstein" userId="215f646470bc261a" providerId="LiveId" clId="{83D9B874-C835-4DFD-9F9D-C4A903639744}" dt="2021-03-20T07:31:11.806" v="2527"/>
          <ac:spMkLst>
            <pc:docMk/>
            <pc:sldMk cId="3973310793" sldId="511"/>
            <ac:spMk id="18" creationId="{DB7BF02B-A45D-445B-A266-DB7F5D3E4FE8}"/>
          </ac:spMkLst>
        </pc:spChg>
        <pc:spChg chg="add mod">
          <ac:chgData name="Siniša ᵀᴴᴱ ᴼᴿᴵᴳᴵᴻᴬᴸ Wolfenstein" userId="215f646470bc261a" providerId="LiveId" clId="{83D9B874-C835-4DFD-9F9D-C4A903639744}" dt="2021-03-20T07:31:25.657" v="2535" actId="20577"/>
          <ac:spMkLst>
            <pc:docMk/>
            <pc:sldMk cId="3973310793" sldId="511"/>
            <ac:spMk id="19" creationId="{FD78A877-74BE-4DE3-9FE0-632E0CC34315}"/>
          </ac:spMkLst>
        </pc:spChg>
        <pc:spChg chg="add mod">
          <ac:chgData name="Siniša ᵀᴴᴱ ᴼᴿᴵᴳᴵᴻᴬᴸ Wolfenstein" userId="215f646470bc261a" providerId="LiveId" clId="{83D9B874-C835-4DFD-9F9D-C4A903639744}" dt="2021-03-20T07:31:35.737" v="2548" actId="20577"/>
          <ac:spMkLst>
            <pc:docMk/>
            <pc:sldMk cId="3973310793" sldId="511"/>
            <ac:spMk id="20" creationId="{7A492994-5E93-4DAB-A2C2-9A663CF205B9}"/>
          </ac:spMkLst>
        </pc:spChg>
        <pc:spChg chg="add mod">
          <ac:chgData name="Siniša ᵀᴴᴱ ᴼᴿᴵᴳᴵᴻᴬᴸ Wolfenstein" userId="215f646470bc261a" providerId="LiveId" clId="{83D9B874-C835-4DFD-9F9D-C4A903639744}" dt="2021-03-20T07:32:26.979" v="2572" actId="1076"/>
          <ac:spMkLst>
            <pc:docMk/>
            <pc:sldMk cId="3973310793" sldId="511"/>
            <ac:spMk id="21" creationId="{B9E70336-8AA1-46BD-92A2-9AED4C222179}"/>
          </ac:spMkLst>
        </pc:spChg>
        <pc:spChg chg="add mod">
          <ac:chgData name="Siniša ᵀᴴᴱ ᴼᴿᴵᴳᴵᴻᴬᴸ Wolfenstein" userId="215f646470bc261a" providerId="LiveId" clId="{83D9B874-C835-4DFD-9F9D-C4A903639744}" dt="2021-03-20T07:32:31.316" v="2581" actId="20577"/>
          <ac:spMkLst>
            <pc:docMk/>
            <pc:sldMk cId="3973310793" sldId="511"/>
            <ac:spMk id="22" creationId="{390D5FE8-181F-4337-BB3F-EC11193331D3}"/>
          </ac:spMkLst>
        </pc:spChg>
        <pc:spChg chg="add mod">
          <ac:chgData name="Siniša ᵀᴴᴱ ᴼᴿᴵᴳᴵᴻᴬᴸ Wolfenstein" userId="215f646470bc261a" providerId="LiveId" clId="{83D9B874-C835-4DFD-9F9D-C4A903639744}" dt="2021-03-20T07:32:46.803" v="2592" actId="20577"/>
          <ac:spMkLst>
            <pc:docMk/>
            <pc:sldMk cId="3973310793" sldId="511"/>
            <ac:spMk id="23" creationId="{D6E5396E-0F6B-46BA-862C-E3FC76937B32}"/>
          </ac:spMkLst>
        </pc:spChg>
        <pc:spChg chg="add mod">
          <ac:chgData name="Siniša ᵀᴴᴱ ᴼᴿᴵᴳᴵᴻᴬᴸ Wolfenstein" userId="215f646470bc261a" providerId="LiveId" clId="{83D9B874-C835-4DFD-9F9D-C4A903639744}" dt="2021-03-20T07:32:59.609" v="2596" actId="20577"/>
          <ac:spMkLst>
            <pc:docMk/>
            <pc:sldMk cId="3973310793" sldId="511"/>
            <ac:spMk id="24" creationId="{7060668C-7920-455F-A600-FC5FAE4C411D}"/>
          </ac:spMkLst>
        </pc:spChg>
        <pc:spChg chg="add mod">
          <ac:chgData name="Siniša ᵀᴴᴱ ᴼᴿᴵᴳᴵᴻᴬᴸ Wolfenstein" userId="215f646470bc261a" providerId="LiveId" clId="{83D9B874-C835-4DFD-9F9D-C4A903639744}" dt="2021-03-20T07:33:10.580" v="2606" actId="20577"/>
          <ac:spMkLst>
            <pc:docMk/>
            <pc:sldMk cId="3973310793" sldId="511"/>
            <ac:spMk id="25" creationId="{6F40A5FC-557F-4862-9609-0530F69999AF}"/>
          </ac:spMkLst>
        </pc:spChg>
        <pc:spChg chg="add mod">
          <ac:chgData name="Siniša ᵀᴴᴱ ᴼᴿᴵᴳᴵᴻᴬᴸ Wolfenstein" userId="215f646470bc261a" providerId="LiveId" clId="{83D9B874-C835-4DFD-9F9D-C4A903639744}" dt="2021-03-20T07:33:26.467" v="2617" actId="20577"/>
          <ac:spMkLst>
            <pc:docMk/>
            <pc:sldMk cId="3973310793" sldId="511"/>
            <ac:spMk id="26" creationId="{F3C08A07-C9C0-4FA1-928A-34D8B807A016}"/>
          </ac:spMkLst>
        </pc:spChg>
        <pc:spChg chg="add mod">
          <ac:chgData name="Siniša ᵀᴴᴱ ᴼᴿᴵᴳᴵᴻᴬᴸ Wolfenstein" userId="215f646470bc261a" providerId="LiveId" clId="{83D9B874-C835-4DFD-9F9D-C4A903639744}" dt="2021-03-20T07:33:37.660" v="2630" actId="20577"/>
          <ac:spMkLst>
            <pc:docMk/>
            <pc:sldMk cId="3973310793" sldId="511"/>
            <ac:spMk id="27" creationId="{6F04E30E-D44D-4489-A2BC-533CFCF73976}"/>
          </ac:spMkLst>
        </pc:spChg>
        <pc:picChg chg="add mod">
          <ac:chgData name="Siniša ᵀᴴᴱ ᴼᴿᴵᴳᴵᴻᴬᴸ Wolfenstein" userId="215f646470bc261a" providerId="LiveId" clId="{83D9B874-C835-4DFD-9F9D-C4A903639744}" dt="2021-03-20T07:31:05.052" v="2525" actId="1076"/>
          <ac:picMkLst>
            <pc:docMk/>
            <pc:sldMk cId="3973310793" sldId="511"/>
            <ac:picMk id="2" creationId="{F3FFCD42-2978-4B8F-8343-8F3B59DE95E4}"/>
          </ac:picMkLst>
        </pc:picChg>
        <pc:picChg chg="mod">
          <ac:chgData name="Siniša ᵀᴴᴱ ᴼᴿᴵᴳᴵᴻᴬᴸ Wolfenstein" userId="215f646470bc261a" providerId="LiveId" clId="{83D9B874-C835-4DFD-9F9D-C4A903639744}" dt="2021-03-20T07:19:33.791" v="2008" actId="14826"/>
          <ac:picMkLst>
            <pc:docMk/>
            <pc:sldMk cId="3973310793" sldId="511"/>
            <ac:picMk id="4" creationId="{1B2619D9-4F98-4A11-8FFE-57C7EB1F529A}"/>
          </ac:picMkLst>
        </pc:picChg>
      </pc:sldChg>
      <pc:sldChg chg="del">
        <pc:chgData name="Siniša ᵀᴴᴱ ᴼᴿᴵᴳᴵᴻᴬᴸ Wolfenstein" userId="215f646470bc261a" providerId="LiveId" clId="{83D9B874-C835-4DFD-9F9D-C4A903639744}" dt="2021-03-20T07:20:48.664" v="2054" actId="2696"/>
        <pc:sldMkLst>
          <pc:docMk/>
          <pc:sldMk cId="1340591516" sldId="512"/>
        </pc:sldMkLst>
      </pc:sldChg>
      <pc:sldChg chg="del">
        <pc:chgData name="Siniša ᵀᴴᴱ ᴼᴿᴵᴳᴵᴻᴬᴸ Wolfenstein" userId="215f646470bc261a" providerId="LiveId" clId="{83D9B874-C835-4DFD-9F9D-C4A903639744}" dt="2021-03-20T07:20:49.727" v="2055" actId="2696"/>
        <pc:sldMkLst>
          <pc:docMk/>
          <pc:sldMk cId="4040078431" sldId="513"/>
        </pc:sldMkLst>
      </pc:sldChg>
      <pc:sldChg chg="del">
        <pc:chgData name="Siniša ᵀᴴᴱ ᴼᴿᴵᴳᴵᴻᴬᴸ Wolfenstein" userId="215f646470bc261a" providerId="LiveId" clId="{83D9B874-C835-4DFD-9F9D-C4A903639744}" dt="2021-03-20T07:20:50.566" v="2056" actId="2696"/>
        <pc:sldMkLst>
          <pc:docMk/>
          <pc:sldMk cId="1491018392" sldId="514"/>
        </pc:sldMkLst>
      </pc:sldChg>
      <pc:sldChg chg="del">
        <pc:chgData name="Siniša ᵀᴴᴱ ᴼᴿᴵᴳᴵᴻᴬᴸ Wolfenstein" userId="215f646470bc261a" providerId="LiveId" clId="{83D9B874-C835-4DFD-9F9D-C4A903639744}" dt="2021-03-20T07:20:51.573" v="2057" actId="2696"/>
        <pc:sldMkLst>
          <pc:docMk/>
          <pc:sldMk cId="2943799359" sldId="515"/>
        </pc:sldMkLst>
      </pc:sldChg>
      <pc:sldChg chg="del">
        <pc:chgData name="Siniša ᵀᴴᴱ ᴼᴿᴵᴳᴵᴻᴬᴸ Wolfenstein" userId="215f646470bc261a" providerId="LiveId" clId="{83D9B874-C835-4DFD-9F9D-C4A903639744}" dt="2021-03-20T07:20:52.324" v="2058" actId="2696"/>
        <pc:sldMkLst>
          <pc:docMk/>
          <pc:sldMk cId="2930048595" sldId="516"/>
        </pc:sldMkLst>
      </pc:sldChg>
      <pc:sldChg chg="del">
        <pc:chgData name="Siniša ᵀᴴᴱ ᴼᴿᴵᴳᴵᴻᴬᴸ Wolfenstein" userId="215f646470bc261a" providerId="LiveId" clId="{83D9B874-C835-4DFD-9F9D-C4A903639744}" dt="2021-03-20T07:20:52.715" v="2059" actId="2696"/>
        <pc:sldMkLst>
          <pc:docMk/>
          <pc:sldMk cId="1066330520" sldId="517"/>
        </pc:sldMkLst>
      </pc:sldChg>
      <pc:sldChg chg="del">
        <pc:chgData name="Siniša ᵀᴴᴱ ᴼᴿᴵᴳᴵᴻᴬᴸ Wolfenstein" userId="215f646470bc261a" providerId="LiveId" clId="{83D9B874-C835-4DFD-9F9D-C4A903639744}" dt="2021-03-20T07:20:53.131" v="2060" actId="2696"/>
        <pc:sldMkLst>
          <pc:docMk/>
          <pc:sldMk cId="4153988876" sldId="518"/>
        </pc:sldMkLst>
      </pc:sldChg>
      <pc:sldChg chg="del">
        <pc:chgData name="Siniša ᵀᴴᴱ ᴼᴿᴵᴳᴵᴻᴬᴸ Wolfenstein" userId="215f646470bc261a" providerId="LiveId" clId="{83D9B874-C835-4DFD-9F9D-C4A903639744}" dt="2021-03-20T07:20:53.394" v="2061" actId="2696"/>
        <pc:sldMkLst>
          <pc:docMk/>
          <pc:sldMk cId="4153715245" sldId="519"/>
        </pc:sldMkLst>
      </pc:sldChg>
      <pc:sldChg chg="delSp new add del">
        <pc:chgData name="Siniša ᵀᴴᴱ ᴼᴿᴵᴳᴵᴻᴬᴸ Wolfenstein" userId="215f646470bc261a" providerId="LiveId" clId="{83D9B874-C835-4DFD-9F9D-C4A903639744}" dt="2021-03-20T07:20:54.249" v="2062" actId="2696"/>
        <pc:sldMkLst>
          <pc:docMk/>
          <pc:sldMk cId="1617880007" sldId="520"/>
        </pc:sldMkLst>
        <pc:spChg chg="del">
          <ac:chgData name="Siniša ᵀᴴᴱ ᴼᴿᴵᴳᴵᴻᴬᴸ Wolfenstein" userId="215f646470bc261a" providerId="LiveId" clId="{83D9B874-C835-4DFD-9F9D-C4A903639744}" dt="2021-03-19T16:37:12.533" v="24" actId="478"/>
          <ac:spMkLst>
            <pc:docMk/>
            <pc:sldMk cId="1617880007" sldId="520"/>
            <ac:spMk id="2" creationId="{13BB1F7B-5D9D-4088-968D-F4AD6F6BD9B1}"/>
          </ac:spMkLst>
        </pc:spChg>
        <pc:spChg chg="del">
          <ac:chgData name="Siniša ᵀᴴᴱ ᴼᴿᴵᴳᴵᴻᴬᴸ Wolfenstein" userId="215f646470bc261a" providerId="LiveId" clId="{83D9B874-C835-4DFD-9F9D-C4A903639744}" dt="2021-03-19T16:37:13.810" v="25" actId="478"/>
          <ac:spMkLst>
            <pc:docMk/>
            <pc:sldMk cId="1617880007" sldId="520"/>
            <ac:spMk id="3" creationId="{EAF752DA-2A43-4DE9-BBA2-14BE5E6B0EE8}"/>
          </ac:spMkLst>
        </pc:spChg>
      </pc:sldChg>
      <pc:sldChg chg="addSp delSp modSp add ord delAnim modAnim">
        <pc:chgData name="Siniša ᵀᴴᴱ ᴼᴿᴵᴳᴵᴻᴬᴸ Wolfenstein" userId="215f646470bc261a" providerId="LiveId" clId="{83D9B874-C835-4DFD-9F9D-C4A903639744}" dt="2021-03-20T06:38:06.708" v="887" actId="20577"/>
        <pc:sldMkLst>
          <pc:docMk/>
          <pc:sldMk cId="988989112" sldId="521"/>
        </pc:sldMkLst>
        <pc:spChg chg="del">
          <ac:chgData name="Siniša ᵀᴴᴱ ᴼᴿᴵᴳᴵᴻᴬᴸ Wolfenstein" userId="215f646470bc261a" providerId="LiveId" clId="{83D9B874-C835-4DFD-9F9D-C4A903639744}" dt="2021-03-20T06:29:28.705" v="457" actId="478"/>
          <ac:spMkLst>
            <pc:docMk/>
            <pc:sldMk cId="988989112" sldId="521"/>
            <ac:spMk id="6" creationId="{E19236AC-7D65-4B86-8D20-216232B04D03}"/>
          </ac:spMkLst>
        </pc:spChg>
        <pc:spChg chg="del">
          <ac:chgData name="Siniša ᵀᴴᴱ ᴼᴿᴵᴳᴵᴻᴬᴸ Wolfenstein" userId="215f646470bc261a" providerId="LiveId" clId="{83D9B874-C835-4DFD-9F9D-C4A903639744}" dt="2021-03-20T06:30:13.406" v="470" actId="478"/>
          <ac:spMkLst>
            <pc:docMk/>
            <pc:sldMk cId="988989112" sldId="521"/>
            <ac:spMk id="8" creationId="{D48593FF-D835-47C2-BC10-D8E8DDD1FCBF}"/>
          </ac:spMkLst>
        </pc:spChg>
        <pc:spChg chg="add mod">
          <ac:chgData name="Siniša ᵀᴴᴱ ᴼᴿᴵᴳᴵᴻᴬᴸ Wolfenstein" userId="215f646470bc261a" providerId="LiveId" clId="{83D9B874-C835-4DFD-9F9D-C4A903639744}" dt="2021-03-20T06:35:20.898" v="787" actId="20577"/>
          <ac:spMkLst>
            <pc:docMk/>
            <pc:sldMk cId="988989112" sldId="521"/>
            <ac:spMk id="9" creationId="{35EDCD9E-EDA2-48B3-B01E-9A0D29682F81}"/>
          </ac:spMkLst>
        </pc:spChg>
        <pc:spChg chg="add mod">
          <ac:chgData name="Siniša ᵀᴴᴱ ᴼᴿᴵᴳᴵᴻᴬᴸ Wolfenstein" userId="215f646470bc261a" providerId="LiveId" clId="{83D9B874-C835-4DFD-9F9D-C4A903639744}" dt="2021-03-20T06:36:00.449" v="814" actId="20577"/>
          <ac:spMkLst>
            <pc:docMk/>
            <pc:sldMk cId="988989112" sldId="521"/>
            <ac:spMk id="10" creationId="{31EDAA9B-2408-4108-B436-F704019EAE9A}"/>
          </ac:spMkLst>
        </pc:spChg>
        <pc:spChg chg="mod">
          <ac:chgData name="Siniša ᵀᴴᴱ ᴼᴿᴵᴳᴵᴻᴬᴸ Wolfenstein" userId="215f646470bc261a" providerId="LiveId" clId="{83D9B874-C835-4DFD-9F9D-C4A903639744}" dt="2021-03-20T06:37:39.745" v="828" actId="1076"/>
          <ac:spMkLst>
            <pc:docMk/>
            <pc:sldMk cId="988989112" sldId="521"/>
            <ac:spMk id="11" creationId="{6F9CE73E-9C7D-4D31-B1C0-2FFD9506C888}"/>
          </ac:spMkLst>
        </pc:spChg>
        <pc:spChg chg="add mod">
          <ac:chgData name="Siniša ᵀᴴᴱ ᴼᴿᴵᴳᴵᴻᴬᴸ Wolfenstein" userId="215f646470bc261a" providerId="LiveId" clId="{83D9B874-C835-4DFD-9F9D-C4A903639744}" dt="2021-03-20T06:36:03.121" v="815" actId="20577"/>
          <ac:spMkLst>
            <pc:docMk/>
            <pc:sldMk cId="988989112" sldId="521"/>
            <ac:spMk id="12" creationId="{95755A26-5285-4EBB-90C4-B874D31E0374}"/>
          </ac:spMkLst>
        </pc:spChg>
        <pc:spChg chg="add mod">
          <ac:chgData name="Siniša ᵀᴴᴱ ᴼᴿᴵᴳᴵᴻᴬᴸ Wolfenstein" userId="215f646470bc261a" providerId="LiveId" clId="{83D9B874-C835-4DFD-9F9D-C4A903639744}" dt="2021-03-20T06:36:13.240" v="816" actId="20577"/>
          <ac:spMkLst>
            <pc:docMk/>
            <pc:sldMk cId="988989112" sldId="521"/>
            <ac:spMk id="13" creationId="{D1300369-FB4A-4069-BC79-8D9F4F49B64E}"/>
          </ac:spMkLst>
        </pc:spChg>
        <pc:spChg chg="add mod">
          <ac:chgData name="Siniša ᵀᴴᴱ ᴼᴿᴵᴳᴵᴻᴬᴸ Wolfenstein" userId="215f646470bc261a" providerId="LiveId" clId="{83D9B874-C835-4DFD-9F9D-C4A903639744}" dt="2021-03-20T06:36:15.890" v="817" actId="20577"/>
          <ac:spMkLst>
            <pc:docMk/>
            <pc:sldMk cId="988989112" sldId="521"/>
            <ac:spMk id="14" creationId="{FB27D772-F49A-473D-A6D7-4CA658EA3C08}"/>
          </ac:spMkLst>
        </pc:spChg>
        <pc:spChg chg="add mod">
          <ac:chgData name="Siniša ᵀᴴᴱ ᴼᴿᴵᴳᴵᴻᴬᴸ Wolfenstein" userId="215f646470bc261a" providerId="LiveId" clId="{83D9B874-C835-4DFD-9F9D-C4A903639744}" dt="2021-03-20T06:38:06.708" v="887" actId="20577"/>
          <ac:spMkLst>
            <pc:docMk/>
            <pc:sldMk cId="988989112" sldId="521"/>
            <ac:spMk id="15" creationId="{B0BE5102-B4FE-44BE-8897-851A7ABBA0FB}"/>
          </ac:spMkLst>
        </pc:spChg>
        <pc:picChg chg="mod ord">
          <ac:chgData name="Siniša ᵀᴴᴱ ᴼᴿᴵᴳᴵᴻᴬᴸ Wolfenstein" userId="215f646470bc261a" providerId="LiveId" clId="{83D9B874-C835-4DFD-9F9D-C4A903639744}" dt="2021-03-20T06:29:48.058" v="465" actId="167"/>
          <ac:picMkLst>
            <pc:docMk/>
            <pc:sldMk cId="988989112" sldId="521"/>
            <ac:picMk id="2" creationId="{4BC4FEC6-B234-4A3E-A194-3CA02FB89D98}"/>
          </ac:picMkLst>
        </pc:picChg>
        <pc:picChg chg="ord">
          <ac:chgData name="Siniša ᵀᴴᴱ ᴼᴿᴵᴳᴵᴻᴬᴸ Wolfenstein" userId="215f646470bc261a" providerId="LiveId" clId="{83D9B874-C835-4DFD-9F9D-C4A903639744}" dt="2021-03-20T06:30:17.181" v="471" actId="166"/>
          <ac:picMkLst>
            <pc:docMk/>
            <pc:sldMk cId="988989112" sldId="521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83D9B874-C835-4DFD-9F9D-C4A903639744}" dt="2021-03-20T06:29:36.205" v="460" actId="478"/>
          <ac:picMkLst>
            <pc:docMk/>
            <pc:sldMk cId="988989112" sldId="521"/>
            <ac:picMk id="1026" creationId="{A546DBBB-53AD-4E18-8376-8EEFD5E3439B}"/>
          </ac:picMkLst>
        </pc:picChg>
      </pc:sldChg>
      <pc:sldChg chg="addSp delSp modSp add ord delAnim modAnim">
        <pc:chgData name="Siniša ᵀᴴᴱ ᴼᴿᴵᴳᴵᴻᴬᴸ Wolfenstein" userId="215f646470bc261a" providerId="LiveId" clId="{83D9B874-C835-4DFD-9F9D-C4A903639744}" dt="2021-03-20T07:34:20.015" v="2631"/>
        <pc:sldMkLst>
          <pc:docMk/>
          <pc:sldMk cId="2284978678" sldId="522"/>
        </pc:sldMkLst>
        <pc:spChg chg="add del">
          <ac:chgData name="Siniša ᵀᴴᴱ ᴼᴿᴵᴳᴵᴻᴬᴸ Wolfenstein" userId="215f646470bc261a" providerId="LiveId" clId="{83D9B874-C835-4DFD-9F9D-C4A903639744}" dt="2021-03-20T06:38:13.389" v="889" actId="478"/>
          <ac:spMkLst>
            <pc:docMk/>
            <pc:sldMk cId="2284978678" sldId="522"/>
            <ac:spMk id="5" creationId="{C5FCFE87-F9B6-4F30-889E-AB6C47D0A2BB}"/>
          </ac:spMkLst>
        </pc:spChg>
        <pc:spChg chg="add mod">
          <ac:chgData name="Siniša ᵀᴴᴱ ᴼᴿᴵᴳᴵᴻᴬᴸ Wolfenstein" userId="215f646470bc261a" providerId="LiveId" clId="{83D9B874-C835-4DFD-9F9D-C4A903639744}" dt="2021-03-20T06:41:56.752" v="1025"/>
          <ac:spMkLst>
            <pc:docMk/>
            <pc:sldMk cId="2284978678" sldId="522"/>
            <ac:spMk id="6" creationId="{4810D4A2-9734-4663-8118-1A06EFA8A3E3}"/>
          </ac:spMkLst>
        </pc:spChg>
        <pc:spChg chg="add mod">
          <ac:chgData name="Siniša ᵀᴴᴱ ᴼᴿᴵᴳᴵᴻᴬᴸ Wolfenstein" userId="215f646470bc261a" providerId="LiveId" clId="{83D9B874-C835-4DFD-9F9D-C4A903639744}" dt="2021-03-20T06:42:08.191" v="1026"/>
          <ac:spMkLst>
            <pc:docMk/>
            <pc:sldMk cId="2284978678" sldId="522"/>
            <ac:spMk id="7" creationId="{6574A265-731A-4FD9-82A3-52939FD86B10}"/>
          </ac:spMkLst>
        </pc:spChg>
        <pc:spChg chg="add mod">
          <ac:chgData name="Siniša ᵀᴴᴱ ᴼᴿᴵᴳᴵᴻᴬᴸ Wolfenstein" userId="215f646470bc261a" providerId="LiveId" clId="{83D9B874-C835-4DFD-9F9D-C4A903639744}" dt="2021-03-20T06:43:27.051" v="1050" actId="1035"/>
          <ac:spMkLst>
            <pc:docMk/>
            <pc:sldMk cId="2284978678" sldId="522"/>
            <ac:spMk id="8" creationId="{2C053F87-F111-4108-B496-85E7378AF8A5}"/>
          </ac:spMkLst>
        </pc:spChg>
        <pc:spChg chg="add mod">
          <ac:chgData name="Siniša ᵀᴴᴱ ᴼᴿᴵᴳᴵᴻᴬᴸ Wolfenstein" userId="215f646470bc261a" providerId="LiveId" clId="{83D9B874-C835-4DFD-9F9D-C4A903639744}" dt="2021-03-20T06:43:22.802" v="1047" actId="1035"/>
          <ac:spMkLst>
            <pc:docMk/>
            <pc:sldMk cId="2284978678" sldId="522"/>
            <ac:spMk id="9" creationId="{D332133B-0BC0-4136-89CF-A1E88C46BE00}"/>
          </ac:spMkLst>
        </pc:spChg>
        <pc:spChg chg="add mod">
          <ac:chgData name="Siniša ᵀᴴᴱ ᴼᴿᴵᴳᴵᴻᴬᴸ Wolfenstein" userId="215f646470bc261a" providerId="LiveId" clId="{83D9B874-C835-4DFD-9F9D-C4A903639744}" dt="2021-03-20T06:43:54.163" v="1058" actId="1035"/>
          <ac:spMkLst>
            <pc:docMk/>
            <pc:sldMk cId="2284978678" sldId="522"/>
            <ac:spMk id="10" creationId="{EA81A866-AD79-44DC-8AF1-DCE1B1912BF6}"/>
          </ac:spMkLst>
        </pc:spChg>
        <pc:spChg chg="mod">
          <ac:chgData name="Siniša ᵀᴴᴱ ᴼᴿᴵᴳᴵᴻᴬᴸ Wolfenstein" userId="215f646470bc261a" providerId="LiveId" clId="{83D9B874-C835-4DFD-9F9D-C4A903639744}" dt="2021-03-20T06:40:40.483" v="998" actId="20577"/>
          <ac:spMkLst>
            <pc:docMk/>
            <pc:sldMk cId="2284978678" sldId="522"/>
            <ac:spMk id="11" creationId="{6F9CE73E-9C7D-4D31-B1C0-2FFD9506C888}"/>
          </ac:spMkLst>
        </pc:spChg>
        <pc:spChg chg="add mod">
          <ac:chgData name="Siniša ᵀᴴᴱ ᴼᴿᴵᴳᴵᴻᴬᴸ Wolfenstein" userId="215f646470bc261a" providerId="LiveId" clId="{83D9B874-C835-4DFD-9F9D-C4A903639744}" dt="2021-03-20T06:44:38.052" v="1067" actId="20577"/>
          <ac:spMkLst>
            <pc:docMk/>
            <pc:sldMk cId="2284978678" sldId="522"/>
            <ac:spMk id="12" creationId="{040DFDC6-EFC5-40F9-A2C3-08F6E8384DDC}"/>
          </ac:spMkLst>
        </pc:spChg>
        <pc:spChg chg="add mod">
          <ac:chgData name="Siniša ᵀᴴᴱ ᴼᴿᴵᴳᴵᴻᴬᴸ Wolfenstein" userId="215f646470bc261a" providerId="LiveId" clId="{83D9B874-C835-4DFD-9F9D-C4A903639744}" dt="2021-03-20T06:45:50.215" v="1126" actId="1036"/>
          <ac:spMkLst>
            <pc:docMk/>
            <pc:sldMk cId="2284978678" sldId="522"/>
            <ac:spMk id="13" creationId="{CB6EE4AA-0DE1-4497-B173-5D7DA03ACBA3}"/>
          </ac:spMkLst>
        </pc:spChg>
        <pc:picChg chg="mod">
          <ac:chgData name="Siniša ᵀᴴᴱ ᴼᴿᴵᴳᴵᴻᴬᴸ Wolfenstein" userId="215f646470bc261a" providerId="LiveId" clId="{83D9B874-C835-4DFD-9F9D-C4A903639744}" dt="2021-03-20T06:55:29.573" v="1466" actId="1076"/>
          <ac:picMkLst>
            <pc:docMk/>
            <pc:sldMk cId="2284978678" sldId="522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83D9B874-C835-4DFD-9F9D-C4A903639744}" dt="2021-03-20T06:39:59.638" v="898" actId="1076"/>
          <ac:picMkLst>
            <pc:docMk/>
            <pc:sldMk cId="2284978678" sldId="522"/>
            <ac:picMk id="3" creationId="{A28935E5-DB7F-48EB-AD70-57EC8FA792E6}"/>
          </ac:picMkLst>
        </pc:picChg>
      </pc:sldChg>
      <pc:sldChg chg="delSp modSp add ord modTransition delAnim modAnim">
        <pc:chgData name="Siniša ᵀᴴᴱ ᴼᴿᴵᴳᴵᴻᴬᴸ Wolfenstein" userId="215f646470bc261a" providerId="LiveId" clId="{83D9B874-C835-4DFD-9F9D-C4A903639744}" dt="2021-03-20T06:53:56.506" v="1465"/>
        <pc:sldMkLst>
          <pc:docMk/>
          <pc:sldMk cId="3315775937" sldId="523"/>
        </pc:sldMkLst>
        <pc:spChg chg="mod">
          <ac:chgData name="Siniša ᵀᴴᴱ ᴼᴿᴵᴳᴵᴻᴬᴸ Wolfenstein" userId="215f646470bc261a" providerId="LiveId" clId="{83D9B874-C835-4DFD-9F9D-C4A903639744}" dt="2021-03-20T06:53:50.854" v="1464" actId="1076"/>
          <ac:spMkLst>
            <pc:docMk/>
            <pc:sldMk cId="3315775937" sldId="523"/>
            <ac:spMk id="6" creationId="{E19236AC-7D65-4B86-8D20-216232B04D03}"/>
          </ac:spMkLst>
        </pc:spChg>
        <pc:spChg chg="mod">
          <ac:chgData name="Siniša ᵀᴴᴱ ᴼᴿᴵᴳᴵᴻᴬᴸ Wolfenstein" userId="215f646470bc261a" providerId="LiveId" clId="{83D9B874-C835-4DFD-9F9D-C4A903639744}" dt="2021-03-20T06:50:39.365" v="1358" actId="20577"/>
          <ac:spMkLst>
            <pc:docMk/>
            <pc:sldMk cId="3315775937" sldId="523"/>
            <ac:spMk id="8" creationId="{D48593FF-D835-47C2-BC10-D8E8DDD1FCBF}"/>
          </ac:spMkLst>
        </pc:spChg>
        <pc:spChg chg="mod">
          <ac:chgData name="Siniša ᵀᴴᴱ ᴼᴿᴵᴳᴵᴻᴬᴸ Wolfenstein" userId="215f646470bc261a" providerId="LiveId" clId="{83D9B874-C835-4DFD-9F9D-C4A903639744}" dt="2021-03-20T06:53:23.955" v="1461" actId="20577"/>
          <ac:spMkLst>
            <pc:docMk/>
            <pc:sldMk cId="3315775937" sldId="523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83D9B874-C835-4DFD-9F9D-C4A903639744}" dt="2021-03-20T06:51:12.868" v="1360" actId="14826"/>
          <ac:picMkLst>
            <pc:docMk/>
            <pc:sldMk cId="3315775937" sldId="523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83D9B874-C835-4DFD-9F9D-C4A903639744}" dt="2021-03-20T06:51:47.019" v="1364" actId="14100"/>
          <ac:picMkLst>
            <pc:docMk/>
            <pc:sldMk cId="3315775937" sldId="523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83D9B874-C835-4DFD-9F9D-C4A903639744}" dt="2021-03-20T06:46:51.948" v="1133" actId="478"/>
          <ac:picMkLst>
            <pc:docMk/>
            <pc:sldMk cId="3315775937" sldId="523"/>
            <ac:picMk id="1026" creationId="{A546DBBB-53AD-4E18-8376-8EEFD5E3439B}"/>
          </ac:picMkLst>
        </pc:picChg>
      </pc:sldChg>
      <pc:sldChg chg="delSp modSp add delAnim modAnim">
        <pc:chgData name="Siniša ᵀᴴᴱ ᴼᴿᴵᴳᴵᴻᴬᴸ Wolfenstein" userId="215f646470bc261a" providerId="LiveId" clId="{83D9B874-C835-4DFD-9F9D-C4A903639744}" dt="2021-03-20T06:58:40.192" v="1571" actId="14100"/>
        <pc:sldMkLst>
          <pc:docMk/>
          <pc:sldMk cId="4052627397" sldId="524"/>
        </pc:sldMkLst>
        <pc:spChg chg="del">
          <ac:chgData name="Siniša ᵀᴴᴱ ᴼᴿᴵᴳᴵᴻᴬᴸ Wolfenstein" userId="215f646470bc261a" providerId="LiveId" clId="{83D9B874-C835-4DFD-9F9D-C4A903639744}" dt="2021-03-20T06:55:52.926" v="1469" actId="478"/>
          <ac:spMkLst>
            <pc:docMk/>
            <pc:sldMk cId="4052627397" sldId="524"/>
            <ac:spMk id="6" creationId="{4810D4A2-9734-4663-8118-1A06EFA8A3E3}"/>
          </ac:spMkLst>
        </pc:spChg>
        <pc:spChg chg="del">
          <ac:chgData name="Siniša ᵀᴴᴱ ᴼᴿᴵᴳᴵᴻᴬᴸ Wolfenstein" userId="215f646470bc261a" providerId="LiveId" clId="{83D9B874-C835-4DFD-9F9D-C4A903639744}" dt="2021-03-20T06:55:52.926" v="1469" actId="478"/>
          <ac:spMkLst>
            <pc:docMk/>
            <pc:sldMk cId="4052627397" sldId="524"/>
            <ac:spMk id="7" creationId="{6574A265-731A-4FD9-82A3-52939FD86B10}"/>
          </ac:spMkLst>
        </pc:spChg>
        <pc:spChg chg="del">
          <ac:chgData name="Siniša ᵀᴴᴱ ᴼᴿᴵᴳᴵᴻᴬᴸ Wolfenstein" userId="215f646470bc261a" providerId="LiveId" clId="{83D9B874-C835-4DFD-9F9D-C4A903639744}" dt="2021-03-20T06:55:52.926" v="1469" actId="478"/>
          <ac:spMkLst>
            <pc:docMk/>
            <pc:sldMk cId="4052627397" sldId="524"/>
            <ac:spMk id="8" creationId="{2C053F87-F111-4108-B496-85E7378AF8A5}"/>
          </ac:spMkLst>
        </pc:spChg>
        <pc:spChg chg="del">
          <ac:chgData name="Siniša ᵀᴴᴱ ᴼᴿᴵᴳᴵᴻᴬᴸ Wolfenstein" userId="215f646470bc261a" providerId="LiveId" clId="{83D9B874-C835-4DFD-9F9D-C4A903639744}" dt="2021-03-20T06:55:52.926" v="1469" actId="478"/>
          <ac:spMkLst>
            <pc:docMk/>
            <pc:sldMk cId="4052627397" sldId="524"/>
            <ac:spMk id="9" creationId="{D332133B-0BC0-4136-89CF-A1E88C46BE00}"/>
          </ac:spMkLst>
        </pc:spChg>
        <pc:spChg chg="del">
          <ac:chgData name="Siniša ᵀᴴᴱ ᴼᴿᴵᴳᴵᴻᴬᴸ Wolfenstein" userId="215f646470bc261a" providerId="LiveId" clId="{83D9B874-C835-4DFD-9F9D-C4A903639744}" dt="2021-03-20T06:55:52.926" v="1469" actId="478"/>
          <ac:spMkLst>
            <pc:docMk/>
            <pc:sldMk cId="4052627397" sldId="524"/>
            <ac:spMk id="10" creationId="{EA81A866-AD79-44DC-8AF1-DCE1B1912BF6}"/>
          </ac:spMkLst>
        </pc:spChg>
        <pc:spChg chg="mod">
          <ac:chgData name="Siniša ᵀᴴᴱ ᴼᴿᴵᴳᴵᴻᴬᴸ Wolfenstein" userId="215f646470bc261a" providerId="LiveId" clId="{83D9B874-C835-4DFD-9F9D-C4A903639744}" dt="2021-03-20T06:58:10.558" v="1568" actId="20577"/>
          <ac:spMkLst>
            <pc:docMk/>
            <pc:sldMk cId="4052627397" sldId="524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83D9B874-C835-4DFD-9F9D-C4A903639744}" dt="2021-03-20T06:55:52.926" v="1469" actId="478"/>
          <ac:spMkLst>
            <pc:docMk/>
            <pc:sldMk cId="4052627397" sldId="524"/>
            <ac:spMk id="12" creationId="{040DFDC6-EFC5-40F9-A2C3-08F6E8384DDC}"/>
          </ac:spMkLst>
        </pc:spChg>
        <pc:spChg chg="del">
          <ac:chgData name="Siniša ᵀᴴᴱ ᴼᴿᴵᴳᴵᴻᴬᴸ Wolfenstein" userId="215f646470bc261a" providerId="LiveId" clId="{83D9B874-C835-4DFD-9F9D-C4A903639744}" dt="2021-03-20T06:55:56.428" v="1470" actId="478"/>
          <ac:spMkLst>
            <pc:docMk/>
            <pc:sldMk cId="4052627397" sldId="524"/>
            <ac:spMk id="13" creationId="{CB6EE4AA-0DE1-4497-B173-5D7DA03ACBA3}"/>
          </ac:spMkLst>
        </pc:spChg>
        <pc:picChg chg="mod">
          <ac:chgData name="Siniša ᵀᴴᴱ ᴼᴿᴵᴳᴵᴻᴬᴸ Wolfenstein" userId="215f646470bc261a" providerId="LiveId" clId="{83D9B874-C835-4DFD-9F9D-C4A903639744}" dt="2021-03-20T06:55:38.972" v="1468" actId="14826"/>
          <ac:picMkLst>
            <pc:docMk/>
            <pc:sldMk cId="4052627397" sldId="524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83D9B874-C835-4DFD-9F9D-C4A903639744}" dt="2021-03-20T06:58:40.192" v="1571" actId="14100"/>
          <ac:picMkLst>
            <pc:docMk/>
            <pc:sldMk cId="4052627397" sldId="524"/>
            <ac:picMk id="3" creationId="{A28935E5-DB7F-48EB-AD70-57EC8FA792E6}"/>
          </ac:picMkLst>
        </pc:picChg>
      </pc:sldChg>
      <pc:sldChg chg="addSp modSp add modAnim">
        <pc:chgData name="Siniša ᵀᴴᴱ ᴼᴿᴵᴳᴵᴻᴬᴸ Wolfenstein" userId="215f646470bc261a" providerId="LiveId" clId="{83D9B874-C835-4DFD-9F9D-C4A903639744}" dt="2021-03-20T07:35:24.285" v="2669" actId="14100"/>
        <pc:sldMkLst>
          <pc:docMk/>
          <pc:sldMk cId="1187247750" sldId="525"/>
        </pc:sldMkLst>
        <pc:spChg chg="add mod">
          <ac:chgData name="Siniša ᵀᴴᴱ ᴼᴿᴵᴳᴵᴻᴬᴸ Wolfenstein" userId="215f646470bc261a" providerId="LiveId" clId="{83D9B874-C835-4DFD-9F9D-C4A903639744}" dt="2021-03-20T07:11:03.616" v="1750" actId="1037"/>
          <ac:spMkLst>
            <pc:docMk/>
            <pc:sldMk cId="1187247750" sldId="525"/>
            <ac:spMk id="5" creationId="{D1792E99-CFEA-4951-8213-63901DDCFF80}"/>
          </ac:spMkLst>
        </pc:spChg>
        <pc:spChg chg="add mod">
          <ac:chgData name="Siniša ᵀᴴᴱ ᴼᴿᴵᴳᴵᴻᴬᴸ Wolfenstein" userId="215f646470bc261a" providerId="LiveId" clId="{83D9B874-C835-4DFD-9F9D-C4A903639744}" dt="2021-03-20T07:05:18.244" v="1703"/>
          <ac:spMkLst>
            <pc:docMk/>
            <pc:sldMk cId="1187247750" sldId="525"/>
            <ac:spMk id="6" creationId="{3A5C08ED-8044-4CC4-93A3-F75E2FD1EAD0}"/>
          </ac:spMkLst>
        </pc:spChg>
        <pc:spChg chg="add mod">
          <ac:chgData name="Siniša ᵀᴴᴱ ᴼᴿᴵᴳᴵᴻᴬᴸ Wolfenstein" userId="215f646470bc261a" providerId="LiveId" clId="{83D9B874-C835-4DFD-9F9D-C4A903639744}" dt="2021-03-20T07:05:33.031" v="1704"/>
          <ac:spMkLst>
            <pc:docMk/>
            <pc:sldMk cId="1187247750" sldId="525"/>
            <ac:spMk id="7" creationId="{3326BFC2-2BFE-4E1E-881B-C8EB4994B076}"/>
          </ac:spMkLst>
        </pc:spChg>
        <pc:spChg chg="add mod">
          <ac:chgData name="Siniša ᵀᴴᴱ ᴼᴿᴵᴳᴵᴻᴬᴸ Wolfenstein" userId="215f646470bc261a" providerId="LiveId" clId="{83D9B874-C835-4DFD-9F9D-C4A903639744}" dt="2021-03-20T07:35:24.285" v="2669" actId="14100"/>
          <ac:spMkLst>
            <pc:docMk/>
            <pc:sldMk cId="1187247750" sldId="525"/>
            <ac:spMk id="8" creationId="{B033A7CF-FE15-4EDD-8AE1-D063AEBC9D59}"/>
          </ac:spMkLst>
        </pc:spChg>
        <pc:spChg chg="add mod">
          <ac:chgData name="Siniša ᵀᴴᴱ ᴼᴿᴵᴳᴵᴻᴬᴸ Wolfenstein" userId="215f646470bc261a" providerId="LiveId" clId="{83D9B874-C835-4DFD-9F9D-C4A903639744}" dt="2021-03-20T07:09:43.965" v="1715" actId="20577"/>
          <ac:spMkLst>
            <pc:docMk/>
            <pc:sldMk cId="1187247750" sldId="525"/>
            <ac:spMk id="9" creationId="{9248B0E9-B4C9-48EF-A457-BF8CF5D61683}"/>
          </ac:spMkLst>
        </pc:spChg>
        <pc:spChg chg="add mod">
          <ac:chgData name="Siniša ᵀᴴᴱ ᴼᴿᴵᴳᴵᴻᴬᴸ Wolfenstein" userId="215f646470bc261a" providerId="LiveId" clId="{83D9B874-C835-4DFD-9F9D-C4A903639744}" dt="2021-03-20T07:09:51.330" v="1728" actId="20577"/>
          <ac:spMkLst>
            <pc:docMk/>
            <pc:sldMk cId="1187247750" sldId="525"/>
            <ac:spMk id="10" creationId="{1FD98400-B00C-4855-91F8-AA9B5788EC89}"/>
          </ac:spMkLst>
        </pc:spChg>
        <pc:spChg chg="mod">
          <ac:chgData name="Siniša ᵀᴴᴱ ᴼᴿᴵᴳᴵᴻᴬᴸ Wolfenstein" userId="215f646470bc261a" providerId="LiveId" clId="{83D9B874-C835-4DFD-9F9D-C4A903639744}" dt="2021-03-20T06:59:42.528" v="1610" actId="1076"/>
          <ac:spMkLst>
            <pc:docMk/>
            <pc:sldMk cId="1187247750" sldId="525"/>
            <ac:spMk id="11" creationId="{6F9CE73E-9C7D-4D31-B1C0-2FFD9506C888}"/>
          </ac:spMkLst>
        </pc:spChg>
        <pc:spChg chg="add mod">
          <ac:chgData name="Siniša ᵀᴴᴱ ᴼᴿᴵᴳᴵᴻᴬᴸ Wolfenstein" userId="215f646470bc261a" providerId="LiveId" clId="{83D9B874-C835-4DFD-9F9D-C4A903639744}" dt="2021-03-20T07:10:42.931" v="1738" actId="1076"/>
          <ac:spMkLst>
            <pc:docMk/>
            <pc:sldMk cId="1187247750" sldId="525"/>
            <ac:spMk id="12" creationId="{F417457F-D567-49DA-B763-5CB782DB345A}"/>
          </ac:spMkLst>
        </pc:spChg>
        <pc:spChg chg="add mod">
          <ac:chgData name="Siniša ᵀᴴᴱ ᴼᴿᴵᴳᴵᴻᴬᴸ Wolfenstein" userId="215f646470bc261a" providerId="LiveId" clId="{83D9B874-C835-4DFD-9F9D-C4A903639744}" dt="2021-03-20T07:11:20.669" v="1751"/>
          <ac:spMkLst>
            <pc:docMk/>
            <pc:sldMk cId="1187247750" sldId="525"/>
            <ac:spMk id="13" creationId="{D9F653C1-7E52-4C4D-B8C1-1AAA8FB99FE4}"/>
          </ac:spMkLst>
        </pc:spChg>
        <pc:spChg chg="add mod">
          <ac:chgData name="Siniša ᵀᴴᴱ ᴼᴿᴵᴳᴵᴻᴬᴸ Wolfenstein" userId="215f646470bc261a" providerId="LiveId" clId="{83D9B874-C835-4DFD-9F9D-C4A903639744}" dt="2021-03-20T07:11:28.645" v="1762" actId="20577"/>
          <ac:spMkLst>
            <pc:docMk/>
            <pc:sldMk cId="1187247750" sldId="525"/>
            <ac:spMk id="14" creationId="{FD6A0C5D-DEB7-47A1-AA52-586E1730358A}"/>
          </ac:spMkLst>
        </pc:spChg>
        <pc:spChg chg="add mod">
          <ac:chgData name="Siniša ᵀᴴᴱ ᴼᴿᴵᴳᴵᴻᴬᴸ Wolfenstein" userId="215f646470bc261a" providerId="LiveId" clId="{83D9B874-C835-4DFD-9F9D-C4A903639744}" dt="2021-03-20T07:11:33.500" v="1770" actId="20577"/>
          <ac:spMkLst>
            <pc:docMk/>
            <pc:sldMk cId="1187247750" sldId="525"/>
            <ac:spMk id="15" creationId="{6140B29B-6393-4661-969E-967761F27AC0}"/>
          </ac:spMkLst>
        </pc:spChg>
        <pc:spChg chg="add mod">
          <ac:chgData name="Siniša ᵀᴴᴱ ᴼᴿᴵᴳᴵᴻᴬᴸ Wolfenstein" userId="215f646470bc261a" providerId="LiveId" clId="{83D9B874-C835-4DFD-9F9D-C4A903639744}" dt="2021-03-20T07:11:46.128" v="1771"/>
          <ac:spMkLst>
            <pc:docMk/>
            <pc:sldMk cId="1187247750" sldId="525"/>
            <ac:spMk id="16" creationId="{4CEC5FB9-90E2-43AD-A9AE-CE45CD08747A}"/>
          </ac:spMkLst>
        </pc:spChg>
        <pc:spChg chg="add mod">
          <ac:chgData name="Siniša ᵀᴴᴱ ᴼᴿᴵᴳᴵᴻᴬᴸ Wolfenstein" userId="215f646470bc261a" providerId="LiveId" clId="{83D9B874-C835-4DFD-9F9D-C4A903639744}" dt="2021-03-20T07:12:04.418" v="1772"/>
          <ac:spMkLst>
            <pc:docMk/>
            <pc:sldMk cId="1187247750" sldId="525"/>
            <ac:spMk id="17" creationId="{60DB051B-8AA1-4B9C-8A92-02EF3A345DA1}"/>
          </ac:spMkLst>
        </pc:spChg>
        <pc:spChg chg="add mod">
          <ac:chgData name="Siniša ᵀᴴᴱ ᴼᴿᴵᴳᴵᴻᴬᴸ Wolfenstein" userId="215f646470bc261a" providerId="LiveId" clId="{83D9B874-C835-4DFD-9F9D-C4A903639744}" dt="2021-03-20T07:12:17.130" v="1773"/>
          <ac:spMkLst>
            <pc:docMk/>
            <pc:sldMk cId="1187247750" sldId="525"/>
            <ac:spMk id="18" creationId="{89EC8492-20F2-4291-8A8C-33160E5651F2}"/>
          </ac:spMkLst>
        </pc:spChg>
        <pc:spChg chg="add mod">
          <ac:chgData name="Siniša ᵀᴴᴱ ᴼᴿᴵᴳᴵᴻᴬᴸ Wolfenstein" userId="215f646470bc261a" providerId="LiveId" clId="{83D9B874-C835-4DFD-9F9D-C4A903639744}" dt="2021-03-20T07:12:50.106" v="1796" actId="20577"/>
          <ac:spMkLst>
            <pc:docMk/>
            <pc:sldMk cId="1187247750" sldId="525"/>
            <ac:spMk id="19" creationId="{05F24294-03CD-42FE-BD34-07DC4FC98978}"/>
          </ac:spMkLst>
        </pc:spChg>
        <pc:spChg chg="add mod">
          <ac:chgData name="Siniša ᵀᴴᴱ ᴼᴿᴵᴳᴵᴻᴬᴸ Wolfenstein" userId="215f646470bc261a" providerId="LiveId" clId="{83D9B874-C835-4DFD-9F9D-C4A903639744}" dt="2021-03-20T07:13:26.327" v="1816" actId="1038"/>
          <ac:spMkLst>
            <pc:docMk/>
            <pc:sldMk cId="1187247750" sldId="525"/>
            <ac:spMk id="20" creationId="{07DC79C3-EED8-4B9D-BA4F-02D54A32D4AD}"/>
          </ac:spMkLst>
        </pc:spChg>
        <pc:spChg chg="add mod">
          <ac:chgData name="Siniša ᵀᴴᴱ ᴼᴿᴵᴳᴵᴻᴬᴸ Wolfenstein" userId="215f646470bc261a" providerId="LiveId" clId="{83D9B874-C835-4DFD-9F9D-C4A903639744}" dt="2021-03-20T07:13:44.501" v="1817"/>
          <ac:spMkLst>
            <pc:docMk/>
            <pc:sldMk cId="1187247750" sldId="525"/>
            <ac:spMk id="21" creationId="{07317CD3-FE61-4977-B01A-FC4DC88774A7}"/>
          </ac:spMkLst>
        </pc:spChg>
        <pc:spChg chg="add mod">
          <ac:chgData name="Siniša ᵀᴴᴱ ᴼᴿᴵᴳᴵᴻᴬᴸ Wolfenstein" userId="215f646470bc261a" providerId="LiveId" clId="{83D9B874-C835-4DFD-9F9D-C4A903639744}" dt="2021-03-20T07:13:58.718" v="1818"/>
          <ac:spMkLst>
            <pc:docMk/>
            <pc:sldMk cId="1187247750" sldId="525"/>
            <ac:spMk id="22" creationId="{83293EE3-3AD1-4879-8130-331D9969B692}"/>
          </ac:spMkLst>
        </pc:spChg>
        <pc:spChg chg="add mod">
          <ac:chgData name="Siniša ᵀᴴᴱ ᴼᴿᴵᴳᴵᴻᴬᴸ Wolfenstein" userId="215f646470bc261a" providerId="LiveId" clId="{83D9B874-C835-4DFD-9F9D-C4A903639744}" dt="2021-03-20T07:14:13.883" v="1819"/>
          <ac:spMkLst>
            <pc:docMk/>
            <pc:sldMk cId="1187247750" sldId="525"/>
            <ac:spMk id="23" creationId="{05E454E0-F4C5-40BE-91F4-F0C6AD238E52}"/>
          </ac:spMkLst>
        </pc:spChg>
        <pc:spChg chg="add mod">
          <ac:chgData name="Siniša ᵀᴴᴱ ᴼᴿᴵᴳᴵᴻᴬᴸ Wolfenstein" userId="215f646470bc261a" providerId="LiveId" clId="{83D9B874-C835-4DFD-9F9D-C4A903639744}" dt="2021-03-20T07:14:26.726" v="1820"/>
          <ac:spMkLst>
            <pc:docMk/>
            <pc:sldMk cId="1187247750" sldId="525"/>
            <ac:spMk id="24" creationId="{C12A488F-1620-4C97-8187-7A1367753284}"/>
          </ac:spMkLst>
        </pc:spChg>
        <pc:picChg chg="mod">
          <ac:chgData name="Siniša ᵀᴴᴱ ᴼᴿᴵᴳᴵᴻᴬᴸ Wolfenstein" userId="215f646470bc261a" providerId="LiveId" clId="{83D9B874-C835-4DFD-9F9D-C4A903639744}" dt="2021-03-20T07:10:38.349" v="1737" actId="1076"/>
          <ac:picMkLst>
            <pc:docMk/>
            <pc:sldMk cId="1187247750" sldId="525"/>
            <ac:picMk id="3" creationId="{A28935E5-DB7F-48EB-AD70-57EC8FA792E6}"/>
          </ac:picMkLst>
        </pc:picChg>
      </pc:sldChg>
      <pc:sldChg chg="modSp add modTransition modAnim">
        <pc:chgData name="Siniša ᵀᴴᴱ ᴼᴿᴵᴳᴵᴻᴬᴸ Wolfenstein" userId="215f646470bc261a" providerId="LiveId" clId="{83D9B874-C835-4DFD-9F9D-C4A903639744}" dt="2021-03-20T07:36:16.780" v="2671"/>
        <pc:sldMkLst>
          <pc:docMk/>
          <pc:sldMk cId="926832622" sldId="526"/>
        </pc:sldMkLst>
        <pc:spChg chg="mod">
          <ac:chgData name="Siniša ᵀᴴᴱ ᴼᴿᴵᴳᴵᴻᴬᴸ Wolfenstein" userId="215f646470bc261a" providerId="LiveId" clId="{83D9B874-C835-4DFD-9F9D-C4A903639744}" dt="2021-03-20T07:26:59.073" v="2381" actId="20577"/>
          <ac:spMkLst>
            <pc:docMk/>
            <pc:sldMk cId="926832622" sldId="526"/>
            <ac:spMk id="7" creationId="{0256D9EB-C20B-45FA-9F3D-124012366C9E}"/>
          </ac:spMkLst>
        </pc:spChg>
        <pc:picChg chg="mod">
          <ac:chgData name="Siniša ᵀᴴᴱ ᴼᴿᴵᴳᴵᴻᴬᴸ Wolfenstein" userId="215f646470bc261a" providerId="LiveId" clId="{83D9B874-C835-4DFD-9F9D-C4A903639744}" dt="2021-03-20T07:26:09.537" v="2368" actId="1076"/>
          <ac:picMkLst>
            <pc:docMk/>
            <pc:sldMk cId="926832622" sldId="526"/>
            <ac:picMk id="2" creationId="{F3FFCD42-2978-4B8F-8343-8F3B59DE95E4}"/>
          </ac:picMkLst>
        </pc:picChg>
      </pc:sldChg>
      <pc:sldChg chg="delSp modSp add delAnim modAnim">
        <pc:chgData name="Siniša ᵀᴴᴱ ᴼᴿᴵᴳᴵᴻᴬᴸ Wolfenstein" userId="215f646470bc261a" providerId="LiveId" clId="{83D9B874-C835-4DFD-9F9D-C4A903639744}" dt="2021-03-20T07:35:45.519" v="2670"/>
        <pc:sldMkLst>
          <pc:docMk/>
          <pc:sldMk cId="1253094548" sldId="527"/>
        </pc:sldMkLst>
        <pc:spChg chg="del">
          <ac:chgData name="Siniša ᵀᴴᴱ ᴼᴿᴵᴳᴵᴻᴬᴸ Wolfenstein" userId="215f646470bc261a" providerId="LiveId" clId="{83D9B874-C835-4DFD-9F9D-C4A903639744}" dt="2021-03-20T07:22:00.092" v="2072" actId="478"/>
          <ac:spMkLst>
            <pc:docMk/>
            <pc:sldMk cId="1253094548" sldId="527"/>
            <ac:spMk id="7" creationId="{0256D9EB-C20B-45FA-9F3D-124012366C9E}"/>
          </ac:spMkLst>
        </pc:spChg>
        <pc:picChg chg="mod">
          <ac:chgData name="Siniša ᵀᴴᴱ ᴼᴿᴵᴳᴵᴻᴬᴸ Wolfenstein" userId="215f646470bc261a" providerId="LiveId" clId="{83D9B874-C835-4DFD-9F9D-C4A903639744}" dt="2021-03-20T07:22:34.147" v="2090" actId="1037"/>
          <ac:picMkLst>
            <pc:docMk/>
            <pc:sldMk cId="1253094548" sldId="527"/>
            <ac:picMk id="2" creationId="{79AB126F-5218-4223-8FB3-6BD5D18FF2B3}"/>
          </ac:picMkLst>
        </pc:picChg>
      </pc:sldChg>
    </pc:docChg>
  </pc:docChgLst>
  <pc:docChgLst>
    <pc:chgData name="Siniša ᵀᴴᴱ ᴼᴿᴵᴳᴵᴻᴬᴸ Wolfenstein" userId="215f646470bc261a" providerId="LiveId" clId="{D849CA90-0B68-45A3-9023-4D0EC0D8CFFA}"/>
    <pc:docChg chg="undo custSel addSld delSld modSld sldOrd">
      <pc:chgData name="Siniša ᵀᴴᴱ ᴼᴿᴵᴳᴵᴻᴬᴸ Wolfenstein" userId="215f646470bc261a" providerId="LiveId" clId="{D849CA90-0B68-45A3-9023-4D0EC0D8CFFA}" dt="2021-03-12T09:07:21.350" v="3216"/>
      <pc:docMkLst>
        <pc:docMk/>
      </pc:docMkLst>
      <pc:sldChg chg="addSp modSp modAnim">
        <pc:chgData name="Siniša ᵀᴴᴱ ᴼᴿᴵᴳᴵᴻᴬᴸ Wolfenstein" userId="215f646470bc261a" providerId="LiveId" clId="{D849CA90-0B68-45A3-9023-4D0EC0D8CFFA}" dt="2021-03-12T09:04:55.881" v="3215" actId="1037"/>
        <pc:sldMkLst>
          <pc:docMk/>
          <pc:sldMk cId="325986483" sldId="460"/>
        </pc:sldMkLst>
        <pc:spChg chg="mod">
          <ac:chgData name="Siniša ᵀᴴᴱ ᴼᴿᴵᴳᴵᴻᴬᴸ Wolfenstein" userId="215f646470bc261a" providerId="LiveId" clId="{D849CA90-0B68-45A3-9023-4D0EC0D8CFFA}" dt="2021-03-12T06:26:21.509" v="140" actId="20577"/>
          <ac:spMkLst>
            <pc:docMk/>
            <pc:sldMk cId="325986483" sldId="460"/>
            <ac:spMk id="6" creationId="{E19236AC-7D65-4B86-8D20-216232B04D03}"/>
          </ac:spMkLst>
        </pc:spChg>
        <pc:spChg chg="mod">
          <ac:chgData name="Siniša ᵀᴴᴱ ᴼᴿᴵᴳᴵᴻᴬᴸ Wolfenstein" userId="215f646470bc261a" providerId="LiveId" clId="{D849CA90-0B68-45A3-9023-4D0EC0D8CFFA}" dt="2021-03-12T06:27:22.384" v="148" actId="20577"/>
          <ac:spMkLst>
            <pc:docMk/>
            <pc:sldMk cId="325986483" sldId="460"/>
            <ac:spMk id="8" creationId="{D48593FF-D835-47C2-BC10-D8E8DDD1FCBF}"/>
          </ac:spMkLst>
        </pc:spChg>
        <pc:spChg chg="add mod">
          <ac:chgData name="Siniša ᵀᴴᴱ ᴼᴿᴵᴳᴵᴻᴬᴸ Wolfenstein" userId="215f646470bc261a" providerId="LiveId" clId="{D849CA90-0B68-45A3-9023-4D0EC0D8CFFA}" dt="2021-03-12T06:34:42.700" v="320" actId="1076"/>
          <ac:spMkLst>
            <pc:docMk/>
            <pc:sldMk cId="325986483" sldId="460"/>
            <ac:spMk id="9" creationId="{A4FE255F-9EE7-4149-9DD4-50700D397CA7}"/>
          </ac:spMkLst>
        </pc:spChg>
        <pc:spChg chg="add mod">
          <ac:chgData name="Siniša ᵀᴴᴱ ᴼᴿᴵᴳᴵᴻᴬᴸ Wolfenstein" userId="215f646470bc261a" providerId="LiveId" clId="{D849CA90-0B68-45A3-9023-4D0EC0D8CFFA}" dt="2021-03-12T06:35:29.598" v="365" actId="1076"/>
          <ac:spMkLst>
            <pc:docMk/>
            <pc:sldMk cId="325986483" sldId="460"/>
            <ac:spMk id="10" creationId="{7A465931-3A65-44F0-A629-7538B78D6D28}"/>
          </ac:spMkLst>
        </pc:spChg>
        <pc:spChg chg="mod ord">
          <ac:chgData name="Siniša ᵀᴴᴱ ᴼᴿᴵᴳᴵᴻᴬᴸ Wolfenstein" userId="215f646470bc261a" providerId="LiveId" clId="{D849CA90-0B68-45A3-9023-4D0EC0D8CFFA}" dt="2021-03-12T06:34:39.333" v="319" actId="1076"/>
          <ac:spMkLst>
            <pc:docMk/>
            <pc:sldMk cId="325986483" sldId="460"/>
            <ac:spMk id="11" creationId="{6F9CE73E-9C7D-4D31-B1C0-2FFD9506C888}"/>
          </ac:spMkLst>
        </pc:spChg>
        <pc:picChg chg="mod ord">
          <ac:chgData name="Siniša ᵀᴴᴱ ᴼᴿᴵᴳᴵᴻᴬᴸ Wolfenstein" userId="215f646470bc261a" providerId="LiveId" clId="{D849CA90-0B68-45A3-9023-4D0EC0D8CFFA}" dt="2021-03-12T09:04:55.881" v="3215" actId="1037"/>
          <ac:picMkLst>
            <pc:docMk/>
            <pc:sldMk cId="325986483" sldId="460"/>
            <ac:picMk id="2" creationId="{4BC4FEC6-B234-4A3E-A194-3CA02FB89D98}"/>
          </ac:picMkLst>
        </pc:picChg>
        <pc:picChg chg="mod ord">
          <ac:chgData name="Siniša ᵀᴴᴱ ᴼᴿᴵᴳᴵᴻᴬᴸ Wolfenstein" userId="215f646470bc261a" providerId="LiveId" clId="{D849CA90-0B68-45A3-9023-4D0EC0D8CFFA}" dt="2021-03-12T06:34:35.022" v="318" actId="1036"/>
          <ac:picMkLst>
            <pc:docMk/>
            <pc:sldMk cId="325986483" sldId="460"/>
            <ac:picMk id="3" creationId="{A28935E5-DB7F-48EB-AD70-57EC8FA792E6}"/>
          </ac:picMkLst>
        </pc:picChg>
        <pc:picChg chg="add mod">
          <ac:chgData name="Siniša ᵀᴴᴱ ᴼᴿᴵᴳᴵᴻᴬᴸ Wolfenstein" userId="215f646470bc261a" providerId="LiveId" clId="{D849CA90-0B68-45A3-9023-4D0EC0D8CFFA}" dt="2021-03-12T06:34:29.265" v="298" actId="1036"/>
          <ac:picMkLst>
            <pc:docMk/>
            <pc:sldMk cId="325986483" sldId="460"/>
            <ac:picMk id="4" creationId="{D15E38A3-881F-489F-80DC-4A90DF27468F}"/>
          </ac:picMkLst>
        </pc:picChg>
        <pc:picChg chg="add mod">
          <ac:chgData name="Siniša ᵀᴴᴱ ᴼᴿᴵᴳᴵᴻᴬᴸ Wolfenstein" userId="215f646470bc261a" providerId="LiveId" clId="{D849CA90-0B68-45A3-9023-4D0EC0D8CFFA}" dt="2021-03-12T06:34:23.122" v="296" actId="1076"/>
          <ac:picMkLst>
            <pc:docMk/>
            <pc:sldMk cId="325986483" sldId="460"/>
            <ac:picMk id="5" creationId="{034D60A3-9B29-4C70-B817-8BCCC15421AB}"/>
          </ac:picMkLst>
        </pc:picChg>
      </pc:sldChg>
      <pc:sldChg chg="addSp delSp modSp ord delAnim modAnim">
        <pc:chgData name="Siniša ᵀᴴᴱ ᴼᴿᴵᴳᴵᴻᴬᴸ Wolfenstein" userId="215f646470bc261a" providerId="LiveId" clId="{D849CA90-0B68-45A3-9023-4D0EC0D8CFFA}" dt="2021-03-12T07:03:06.177" v="1351"/>
        <pc:sldMkLst>
          <pc:docMk/>
          <pc:sldMk cId="1123567408" sldId="467"/>
        </pc:sldMkLst>
        <pc:spChg chg="mod">
          <ac:chgData name="Siniša ᵀᴴᴱ ᴼᴿᴵᴳᴵᴻᴬᴸ Wolfenstein" userId="215f646470bc261a" providerId="LiveId" clId="{D849CA90-0B68-45A3-9023-4D0EC0D8CFFA}" dt="2021-03-12T07:00:44.910" v="1229" actId="1035"/>
          <ac:spMkLst>
            <pc:docMk/>
            <pc:sldMk cId="1123567408" sldId="46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D849CA90-0B68-45A3-9023-4D0EC0D8CFFA}" dt="2021-03-12T06:57:00.957" v="1081" actId="20577"/>
          <ac:spMkLst>
            <pc:docMk/>
            <pc:sldMk cId="1123567408" sldId="467"/>
            <ac:spMk id="7" creationId="{0256D9EB-C20B-45FA-9F3D-124012366C9E}"/>
          </ac:spMkLst>
        </pc:spChg>
        <pc:spChg chg="mod">
          <ac:chgData name="Siniša ᵀᴴᴱ ᴼᴿᴵᴳᴵᴻᴬᴸ Wolfenstein" userId="215f646470bc261a" providerId="LiveId" clId="{D849CA90-0B68-45A3-9023-4D0EC0D8CFFA}" dt="2021-03-12T07:00:50.216" v="1237" actId="1035"/>
          <ac:spMkLst>
            <pc:docMk/>
            <pc:sldMk cId="1123567408" sldId="467"/>
            <ac:spMk id="8" creationId="{5D75EBE1-F498-4911-8086-B8DA30C37CA4}"/>
          </ac:spMkLst>
        </pc:spChg>
        <pc:spChg chg="del">
          <ac:chgData name="Siniša ᵀᴴᴱ ᴼᴿᴵᴳᴵᴻᴬᴸ Wolfenstein" userId="215f646470bc261a" providerId="LiveId" clId="{D849CA90-0B68-45A3-9023-4D0EC0D8CFFA}" dt="2021-03-12T06:59:07.407" v="1180" actId="478"/>
          <ac:spMkLst>
            <pc:docMk/>
            <pc:sldMk cId="1123567408" sldId="467"/>
            <ac:spMk id="9" creationId="{04AC9734-10B1-4507-9882-D24F89E59F2F}"/>
          </ac:spMkLst>
        </pc:spChg>
        <pc:spChg chg="del">
          <ac:chgData name="Siniša ᵀᴴᴱ ᴼᴿᴵᴳᴵᴻᴬᴸ Wolfenstein" userId="215f646470bc261a" providerId="LiveId" clId="{D849CA90-0B68-45A3-9023-4D0EC0D8CFFA}" dt="2021-03-12T06:59:09.261" v="1181" actId="478"/>
          <ac:spMkLst>
            <pc:docMk/>
            <pc:sldMk cId="1123567408" sldId="467"/>
            <ac:spMk id="10" creationId="{94358A4C-E27E-4686-BF25-1648E093DC08}"/>
          </ac:spMkLst>
        </pc:spChg>
        <pc:spChg chg="del">
          <ac:chgData name="Siniša ᵀᴴᴱ ᴼᴿᴵᴳᴵᴻᴬᴸ Wolfenstein" userId="215f646470bc261a" providerId="LiveId" clId="{D849CA90-0B68-45A3-9023-4D0EC0D8CFFA}" dt="2021-03-12T06:59:10.607" v="1182" actId="478"/>
          <ac:spMkLst>
            <pc:docMk/>
            <pc:sldMk cId="1123567408" sldId="467"/>
            <ac:spMk id="11" creationId="{EAD2FD41-D148-489D-8FF1-4554328CF794}"/>
          </ac:spMkLst>
        </pc:spChg>
        <pc:spChg chg="del">
          <ac:chgData name="Siniša ᵀᴴᴱ ᴼᴿᴵᴳᴵᴻᴬᴸ Wolfenstein" userId="215f646470bc261a" providerId="LiveId" clId="{D849CA90-0B68-45A3-9023-4D0EC0D8CFFA}" dt="2021-03-12T06:59:12.133" v="1183" actId="478"/>
          <ac:spMkLst>
            <pc:docMk/>
            <pc:sldMk cId="1123567408" sldId="467"/>
            <ac:spMk id="12" creationId="{98CDB3BC-03F3-4CD4-8B19-BB70175C0FB2}"/>
          </ac:spMkLst>
        </pc:spChg>
        <pc:spChg chg="add mod">
          <ac:chgData name="Siniša ᵀᴴᴱ ᴼᴿᴵᴳᴵᴻᴬᴸ Wolfenstein" userId="215f646470bc261a" providerId="LiveId" clId="{D849CA90-0B68-45A3-9023-4D0EC0D8CFFA}" dt="2021-03-12T07:00:50.216" v="1237" actId="1035"/>
          <ac:spMkLst>
            <pc:docMk/>
            <pc:sldMk cId="1123567408" sldId="467"/>
            <ac:spMk id="13" creationId="{868B10ED-B71C-4105-8421-86BD88E9ACAE}"/>
          </ac:spMkLst>
        </pc:spChg>
        <pc:spChg chg="add mod">
          <ac:chgData name="Siniša ᵀᴴᴱ ᴼᴿᴵᴳᴵᴻᴬᴸ Wolfenstein" userId="215f646470bc261a" providerId="LiveId" clId="{D849CA90-0B68-45A3-9023-4D0EC0D8CFFA}" dt="2021-03-12T07:00:50.216" v="1237" actId="1035"/>
          <ac:spMkLst>
            <pc:docMk/>
            <pc:sldMk cId="1123567408" sldId="467"/>
            <ac:spMk id="14" creationId="{779BC55F-2A27-447C-954C-9B7966D85EAB}"/>
          </ac:spMkLst>
        </pc:spChg>
        <pc:spChg chg="add mod">
          <ac:chgData name="Siniša ᵀᴴᴱ ᴼᴿᴵᴳᴵᴻᴬᴸ Wolfenstein" userId="215f646470bc261a" providerId="LiveId" clId="{D849CA90-0B68-45A3-9023-4D0EC0D8CFFA}" dt="2021-03-12T07:00:50.216" v="1237" actId="1035"/>
          <ac:spMkLst>
            <pc:docMk/>
            <pc:sldMk cId="1123567408" sldId="467"/>
            <ac:spMk id="15" creationId="{85893BB5-0045-4A4E-B92D-778127DD8109}"/>
          </ac:spMkLst>
        </pc:spChg>
        <pc:spChg chg="add mod">
          <ac:chgData name="Siniša ᵀᴴᴱ ᴼᴿᴵᴳᴵᴻᴬᴸ Wolfenstein" userId="215f646470bc261a" providerId="LiveId" clId="{D849CA90-0B68-45A3-9023-4D0EC0D8CFFA}" dt="2021-03-12T07:02:11.626" v="1341" actId="5793"/>
          <ac:spMkLst>
            <pc:docMk/>
            <pc:sldMk cId="1123567408" sldId="467"/>
            <ac:spMk id="16" creationId="{3BA50AF5-2538-4858-84D1-011A5A42A09C}"/>
          </ac:spMkLst>
        </pc:spChg>
        <pc:spChg chg="add mod">
          <ac:chgData name="Siniša ᵀᴴᴱ ᴼᴿᴵᴳᴵᴻᴬᴸ Wolfenstein" userId="215f646470bc261a" providerId="LiveId" clId="{D849CA90-0B68-45A3-9023-4D0EC0D8CFFA}" dt="2021-03-12T07:02:53.561" v="1349"/>
          <ac:spMkLst>
            <pc:docMk/>
            <pc:sldMk cId="1123567408" sldId="467"/>
            <ac:spMk id="17" creationId="{6B85797F-649C-4E16-B3E4-8D1FCD2844C7}"/>
          </ac:spMkLst>
        </pc:spChg>
        <pc:picChg chg="mod">
          <ac:chgData name="Siniša ᵀᴴᴱ ᴼᴿᴵᴳᴵᴻᴬᴸ Wolfenstein" userId="215f646470bc261a" providerId="LiveId" clId="{D849CA90-0B68-45A3-9023-4D0EC0D8CFFA}" dt="2021-03-12T07:00:50.216" v="1237" actId="1035"/>
          <ac:picMkLst>
            <pc:docMk/>
            <pc:sldMk cId="1123567408" sldId="467"/>
            <ac:picMk id="2" creationId="{79AB126F-5218-4223-8FB3-6BD5D18FF2B3}"/>
          </ac:picMkLst>
        </pc:picChg>
        <pc:picChg chg="add mod">
          <ac:chgData name="Siniša ᵀᴴᴱ ᴼᴿᴵᴳᴵᴻᴬᴸ Wolfenstein" userId="215f646470bc261a" providerId="LiveId" clId="{D849CA90-0B68-45A3-9023-4D0EC0D8CFFA}" dt="2021-03-12T07:01:22.026" v="1243" actId="208"/>
          <ac:picMkLst>
            <pc:docMk/>
            <pc:sldMk cId="1123567408" sldId="467"/>
            <ac:picMk id="3" creationId="{5081464E-B94C-461A-B085-5FB9D95C973C}"/>
          </ac:picMkLst>
        </pc:picChg>
        <pc:picChg chg="mod">
          <ac:chgData name="Siniša ᵀᴴᴱ ᴼᴿᴵᴳᴵᴻᴬᴸ Wolfenstein" userId="215f646470bc261a" providerId="LiveId" clId="{D849CA90-0B68-45A3-9023-4D0EC0D8CFFA}" dt="2021-03-12T07:00:35.324" v="1220" actId="14100"/>
          <ac:picMkLst>
            <pc:docMk/>
            <pc:sldMk cId="1123567408" sldId="467"/>
            <ac:picMk id="4" creationId="{1B2619D9-4F98-4A11-8FFE-57C7EB1F529A}"/>
          </ac:picMkLst>
        </pc:picChg>
      </pc:sldChg>
      <pc:sldChg chg="delSp modSp add delAnim modAnim">
        <pc:chgData name="Siniša ᵀᴴᴱ ᴼᴿᴵᴳᴵᴻᴬᴸ Wolfenstein" userId="215f646470bc261a" providerId="LiveId" clId="{D849CA90-0B68-45A3-9023-4D0EC0D8CFFA}" dt="2021-03-12T07:40:34.606" v="1663" actId="14100"/>
        <pc:sldMkLst>
          <pc:docMk/>
          <pc:sldMk cId="3973310793" sldId="511"/>
        </pc:sldMkLst>
        <pc:spChg chg="del">
          <ac:chgData name="Siniša ᵀᴴᴱ ᴼᴿᴵᴳᴵᴻᴬᴸ Wolfenstein" userId="215f646470bc261a" providerId="LiveId" clId="{D849CA90-0B68-45A3-9023-4D0EC0D8CFFA}" dt="2021-03-12T07:04:53.085" v="1357" actId="478"/>
          <ac:spMkLst>
            <pc:docMk/>
            <pc:sldMk cId="3973310793" sldId="511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D849CA90-0B68-45A3-9023-4D0EC0D8CFFA}" dt="2021-03-12T07:40:34.606" v="1663" actId="14100"/>
          <ac:spMkLst>
            <pc:docMk/>
            <pc:sldMk cId="3973310793" sldId="511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D849CA90-0B68-45A3-9023-4D0EC0D8CFFA}" dt="2021-03-12T07:04:43.849" v="1353" actId="478"/>
          <ac:spMkLst>
            <pc:docMk/>
            <pc:sldMk cId="3973310793" sldId="511"/>
            <ac:spMk id="8" creationId="{5D75EBE1-F498-4911-8086-B8DA30C37CA4}"/>
          </ac:spMkLst>
        </pc:spChg>
        <pc:spChg chg="del">
          <ac:chgData name="Siniša ᵀᴴᴱ ᴼᴿᴵᴳᴵᴻᴬᴸ Wolfenstein" userId="215f646470bc261a" providerId="LiveId" clId="{D849CA90-0B68-45A3-9023-4D0EC0D8CFFA}" dt="2021-03-12T07:04:43.849" v="1353" actId="478"/>
          <ac:spMkLst>
            <pc:docMk/>
            <pc:sldMk cId="3973310793" sldId="511"/>
            <ac:spMk id="13" creationId="{868B10ED-B71C-4105-8421-86BD88E9ACAE}"/>
          </ac:spMkLst>
        </pc:spChg>
        <pc:spChg chg="del">
          <ac:chgData name="Siniša ᵀᴴᴱ ᴼᴿᴵᴳᴵᴻᴬᴸ Wolfenstein" userId="215f646470bc261a" providerId="LiveId" clId="{D849CA90-0B68-45A3-9023-4D0EC0D8CFFA}" dt="2021-03-12T07:04:43.849" v="1353" actId="478"/>
          <ac:spMkLst>
            <pc:docMk/>
            <pc:sldMk cId="3973310793" sldId="511"/>
            <ac:spMk id="14" creationId="{779BC55F-2A27-447C-954C-9B7966D85EAB}"/>
          </ac:spMkLst>
        </pc:spChg>
        <pc:spChg chg="del">
          <ac:chgData name="Siniša ᵀᴴᴱ ᴼᴿᴵᴳᴵᴻᴬᴸ Wolfenstein" userId="215f646470bc261a" providerId="LiveId" clId="{D849CA90-0B68-45A3-9023-4D0EC0D8CFFA}" dt="2021-03-12T07:04:43.849" v="1353" actId="478"/>
          <ac:spMkLst>
            <pc:docMk/>
            <pc:sldMk cId="3973310793" sldId="511"/>
            <ac:spMk id="15" creationId="{85893BB5-0045-4A4E-B92D-778127DD8109}"/>
          </ac:spMkLst>
        </pc:spChg>
        <pc:spChg chg="del">
          <ac:chgData name="Siniša ᵀᴴᴱ ᴼᴿᴵᴳᴵᴻᴬᴸ Wolfenstein" userId="215f646470bc261a" providerId="LiveId" clId="{D849CA90-0B68-45A3-9023-4D0EC0D8CFFA}" dt="2021-03-12T07:04:47.225" v="1355" actId="478"/>
          <ac:spMkLst>
            <pc:docMk/>
            <pc:sldMk cId="3973310793" sldId="511"/>
            <ac:spMk id="16" creationId="{3BA50AF5-2538-4858-84D1-011A5A42A09C}"/>
          </ac:spMkLst>
        </pc:spChg>
        <pc:spChg chg="del">
          <ac:chgData name="Siniša ᵀᴴᴱ ᴼᴿᴵᴳᴵᴻᴬᴸ Wolfenstein" userId="215f646470bc261a" providerId="LiveId" clId="{D849CA90-0B68-45A3-9023-4D0EC0D8CFFA}" dt="2021-03-12T07:04:49.325" v="1356" actId="478"/>
          <ac:spMkLst>
            <pc:docMk/>
            <pc:sldMk cId="3973310793" sldId="511"/>
            <ac:spMk id="17" creationId="{6B85797F-649C-4E16-B3E4-8D1FCD2844C7}"/>
          </ac:spMkLst>
        </pc:spChg>
        <pc:picChg chg="del">
          <ac:chgData name="Siniša ᵀᴴᴱ ᴼᴿᴵᴳᴵᴻᴬᴸ Wolfenstein" userId="215f646470bc261a" providerId="LiveId" clId="{D849CA90-0B68-45A3-9023-4D0EC0D8CFFA}" dt="2021-03-12T07:04:43.849" v="1353" actId="478"/>
          <ac:picMkLst>
            <pc:docMk/>
            <pc:sldMk cId="3973310793" sldId="511"/>
            <ac:picMk id="2" creationId="{79AB126F-5218-4223-8FB3-6BD5D18FF2B3}"/>
          </ac:picMkLst>
        </pc:picChg>
        <pc:picChg chg="del">
          <ac:chgData name="Siniša ᵀᴴᴱ ᴼᴿᴵᴳᴵᴻᴬᴸ Wolfenstein" userId="215f646470bc261a" providerId="LiveId" clId="{D849CA90-0B68-45A3-9023-4D0EC0D8CFFA}" dt="2021-03-12T07:04:45.461" v="1354" actId="478"/>
          <ac:picMkLst>
            <pc:docMk/>
            <pc:sldMk cId="3973310793" sldId="511"/>
            <ac:picMk id="3" creationId="{5081464E-B94C-461A-B085-5FB9D95C973C}"/>
          </ac:picMkLst>
        </pc:picChg>
      </pc:sldChg>
    </pc:docChg>
  </pc:docChgLst>
  <pc:docChgLst>
    <pc:chgData name="Siniša Vuksan" userId="3af124f9-b8e7-46e3-9422-21ae1d17ac0b" providerId="ADAL" clId="{60404417-70EA-4562-99B0-FF0AA0CDD73A}"/>
    <pc:docChg chg="undo custSel addSld delSld modSld sldOrd">
      <pc:chgData name="Siniša Vuksan" userId="3af124f9-b8e7-46e3-9422-21ae1d17ac0b" providerId="ADAL" clId="{60404417-70EA-4562-99B0-FF0AA0CDD73A}" dt="2021-01-15T15:53:32.226" v="4042" actId="20577"/>
      <pc:docMkLst>
        <pc:docMk/>
      </pc:docMkLst>
      <pc:sldChg chg="modSp">
        <pc:chgData name="Siniša Vuksan" userId="3af124f9-b8e7-46e3-9422-21ae1d17ac0b" providerId="ADAL" clId="{60404417-70EA-4562-99B0-FF0AA0CDD73A}" dt="2021-01-15T13:14:11.984" v="4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0404417-70EA-4562-99B0-FF0AA0CDD73A}" dt="2021-01-15T13:14:03.700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60404417-70EA-4562-99B0-FF0AA0CDD73A}" dt="2021-01-15T13:14:11.984" v="4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78609E70-B575-42A8-B4A1-CF14A32ED33D}"/>
    <pc:docChg chg="undo custSel addSld delSld modSld sldOrd">
      <pc:chgData name="Siniša Vuksan" userId="3af124f9-b8e7-46e3-9422-21ae1d17ac0b" providerId="ADAL" clId="{78609E70-B575-42A8-B4A1-CF14A32ED33D}" dt="2021-01-15T17:09:27.930" v="2149"/>
      <pc:docMkLst>
        <pc:docMk/>
      </pc:docMkLst>
      <pc:sldChg chg="modSp">
        <pc:chgData name="Siniša Vuksan" userId="3af124f9-b8e7-46e3-9422-21ae1d17ac0b" providerId="ADAL" clId="{78609E70-B575-42A8-B4A1-CF14A32ED33D}" dt="2021-01-15T15:54:42.964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8609E70-B575-42A8-B4A1-CF14A32ED33D}" dt="2021-01-15T15:54:42.964" v="15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dmeister.com/" TargetMode="External"/><Relationship Id="rId2" Type="http://schemas.openxmlformats.org/officeDocument/2006/relationships/hyperlink" Target="https://www.popple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846/476/98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5;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It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takes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drive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>
                <a:ea typeface="Cambria" panose="02040503050406030204" pitchFamily="18" charset="0"/>
                <a:cs typeface="+mj-cs"/>
              </a:rPr>
              <a:t>Mozart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of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basketball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" y="20028"/>
            <a:ext cx="5106433" cy="6837971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9784316" y="2988860"/>
            <a:ext cx="2405002" cy="3869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Nadopuni tekst.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F3FFCD42-2978-4B8F-8343-8F3B59DE9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82" y="-20028"/>
            <a:ext cx="9206630" cy="68580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08CA0BC-41CC-48AD-972D-0C7D945E0D22}"/>
              </a:ext>
            </a:extLst>
          </p:cNvPr>
          <p:cNvSpPr txBox="1">
            <a:spLocks/>
          </p:cNvSpPr>
          <p:nvPr/>
        </p:nvSpPr>
        <p:spPr>
          <a:xfrm>
            <a:off x="3643829" y="1092760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1959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7E0A5EFE-76F3-4E2A-98CF-6B2D2041D6C7}"/>
              </a:ext>
            </a:extLst>
          </p:cNvPr>
          <p:cNvSpPr txBox="1">
            <a:spLocks/>
          </p:cNvSpPr>
          <p:nvPr/>
        </p:nvSpPr>
        <p:spPr>
          <a:xfrm>
            <a:off x="4415414" y="1092760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1988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0D9A9062-DE34-46D5-A42A-244C2327BFC4}"/>
              </a:ext>
            </a:extLst>
          </p:cNvPr>
          <p:cNvSpPr txBox="1">
            <a:spLocks/>
          </p:cNvSpPr>
          <p:nvPr/>
        </p:nvSpPr>
        <p:spPr>
          <a:xfrm>
            <a:off x="7152400" y="1092760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field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4D44E25B-4622-425C-9DF3-771483CFD9AE}"/>
              </a:ext>
            </a:extLst>
          </p:cNvPr>
          <p:cNvSpPr txBox="1">
            <a:spLocks/>
          </p:cNvSpPr>
          <p:nvPr/>
        </p:nvSpPr>
        <p:spPr>
          <a:xfrm>
            <a:off x="2157603" y="1313620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elementary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F340B15E-F591-4AEF-9C2F-FB01D6F1E416}"/>
              </a:ext>
            </a:extLst>
          </p:cNvPr>
          <p:cNvSpPr txBox="1">
            <a:spLocks/>
          </p:cNvSpPr>
          <p:nvPr/>
        </p:nvSpPr>
        <p:spPr>
          <a:xfrm>
            <a:off x="7389746" y="1420963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fastest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4604A197-9153-4748-8169-E5D60955D29D}"/>
              </a:ext>
            </a:extLst>
          </p:cNvPr>
          <p:cNvSpPr txBox="1">
            <a:spLocks/>
          </p:cNvSpPr>
          <p:nvPr/>
        </p:nvSpPr>
        <p:spPr>
          <a:xfrm>
            <a:off x="5186999" y="1721664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    </a:t>
            </a:r>
            <a:r>
              <a:rPr lang="hr-HR" sz="1800" i="1" dirty="0" err="1">
                <a:solidFill>
                  <a:srgbClr val="FF0000"/>
                </a:solidFill>
              </a:rPr>
              <a:t>suits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24FD9E1-A268-420C-AAA7-BEE3AA888A66}"/>
              </a:ext>
            </a:extLst>
          </p:cNvPr>
          <p:cNvSpPr txBox="1">
            <a:spLocks/>
          </p:cNvSpPr>
          <p:nvPr/>
        </p:nvSpPr>
        <p:spPr>
          <a:xfrm>
            <a:off x="8398677" y="1749166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nails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2C197CB4-7041-4357-AE23-0468E7F940A0}"/>
              </a:ext>
            </a:extLst>
          </p:cNvPr>
          <p:cNvSpPr txBox="1">
            <a:spLocks/>
          </p:cNvSpPr>
          <p:nvPr/>
        </p:nvSpPr>
        <p:spPr>
          <a:xfrm>
            <a:off x="2412569" y="2062411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Flo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Jo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2F43FACD-81E3-4496-8076-C757999D9944}"/>
              </a:ext>
            </a:extLst>
          </p:cNvPr>
          <p:cNvSpPr txBox="1">
            <a:spLocks/>
          </p:cNvSpPr>
          <p:nvPr/>
        </p:nvSpPr>
        <p:spPr>
          <a:xfrm>
            <a:off x="250738" y="3381676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Netherlands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0E1EDF5B-A205-49B7-ACC7-47BBEB3EAE02}"/>
              </a:ext>
            </a:extLst>
          </p:cNvPr>
          <p:cNvSpPr txBox="1">
            <a:spLocks/>
          </p:cNvSpPr>
          <p:nvPr/>
        </p:nvSpPr>
        <p:spPr>
          <a:xfrm>
            <a:off x="3303019" y="3490554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USA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1A30D550-9381-4EA3-AC2A-3D5B9D1339BF}"/>
              </a:ext>
            </a:extLst>
          </p:cNvPr>
          <p:cNvSpPr txBox="1">
            <a:spLocks/>
          </p:cNvSpPr>
          <p:nvPr/>
        </p:nvSpPr>
        <p:spPr>
          <a:xfrm>
            <a:off x="444926" y="4130467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golf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2225ED7-21B9-436B-A1A1-AF6C908E1F8F}"/>
              </a:ext>
            </a:extLst>
          </p:cNvPr>
          <p:cNvSpPr txBox="1">
            <a:spLocks/>
          </p:cNvSpPr>
          <p:nvPr/>
        </p:nvSpPr>
        <p:spPr>
          <a:xfrm>
            <a:off x="2591094" y="4445084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DB7BF02B-A45D-445B-A266-DB7F5D3E4FE8}"/>
              </a:ext>
            </a:extLst>
          </p:cNvPr>
          <p:cNvSpPr txBox="1">
            <a:spLocks/>
          </p:cNvSpPr>
          <p:nvPr/>
        </p:nvSpPr>
        <p:spPr>
          <a:xfrm>
            <a:off x="849370" y="4972304"/>
            <a:ext cx="2290933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>
                <a:solidFill>
                  <a:srgbClr val="FF0000"/>
                </a:solidFill>
              </a:rPr>
              <a:t>the Flying Housewife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FD78A877-74BE-4DE3-9FE0-632E0CC34315}"/>
              </a:ext>
            </a:extLst>
          </p:cNvPr>
          <p:cNvSpPr txBox="1">
            <a:spLocks/>
          </p:cNvSpPr>
          <p:nvPr/>
        </p:nvSpPr>
        <p:spPr>
          <a:xfrm>
            <a:off x="1576193" y="5743735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record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7A492994-5E93-4DAB-A2C2-9A663CF205B9}"/>
              </a:ext>
            </a:extLst>
          </p:cNvPr>
          <p:cNvSpPr txBox="1">
            <a:spLocks/>
          </p:cNvSpPr>
          <p:nvPr/>
        </p:nvSpPr>
        <p:spPr>
          <a:xfrm>
            <a:off x="2375099" y="6069259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Dynamite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B9E70336-8AA1-46BD-92A2-9AED4C222179}"/>
              </a:ext>
            </a:extLst>
          </p:cNvPr>
          <p:cNvSpPr txBox="1">
            <a:spLocks/>
          </p:cNvSpPr>
          <p:nvPr/>
        </p:nvSpPr>
        <p:spPr>
          <a:xfrm>
            <a:off x="1678428" y="6398552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World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390D5FE8-181F-4337-BB3F-EC11193331D3}"/>
              </a:ext>
            </a:extLst>
          </p:cNvPr>
          <p:cNvSpPr txBox="1">
            <a:spLocks/>
          </p:cNvSpPr>
          <p:nvPr/>
        </p:nvSpPr>
        <p:spPr>
          <a:xfrm>
            <a:off x="6198991" y="3505143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celebrity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D6E5396E-0F6B-46BA-862C-E3FC76937B32}"/>
              </a:ext>
            </a:extLst>
          </p:cNvPr>
          <p:cNvSpPr txBox="1">
            <a:spLocks/>
          </p:cNvSpPr>
          <p:nvPr/>
        </p:nvSpPr>
        <p:spPr>
          <a:xfrm>
            <a:off x="5590978" y="3833346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La Divine</a:t>
            </a: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7060668C-7920-455F-A600-FC5FAE4C411D}"/>
              </a:ext>
            </a:extLst>
          </p:cNvPr>
          <p:cNvSpPr txBox="1">
            <a:spLocks/>
          </p:cNvSpPr>
          <p:nvPr/>
        </p:nvSpPr>
        <p:spPr>
          <a:xfrm>
            <a:off x="8486950" y="3833346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31</a:t>
            </a: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6F40A5FC-557F-4862-9609-0530F69999AF}"/>
              </a:ext>
            </a:extLst>
          </p:cNvPr>
          <p:cNvSpPr txBox="1">
            <a:spLocks/>
          </p:cNvSpPr>
          <p:nvPr/>
        </p:nvSpPr>
        <p:spPr>
          <a:xfrm>
            <a:off x="5482812" y="4485211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matches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F3C08A07-C9C0-4FA1-928A-34D8B807A016}"/>
              </a:ext>
            </a:extLst>
          </p:cNvPr>
          <p:cNvSpPr txBox="1">
            <a:spLocks/>
          </p:cNvSpPr>
          <p:nvPr/>
        </p:nvSpPr>
        <p:spPr>
          <a:xfrm>
            <a:off x="5365054" y="5109780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asthma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6F04E30E-D44D-4489-A2BC-533CFCF73976}"/>
              </a:ext>
            </a:extLst>
          </p:cNvPr>
          <p:cNvSpPr txBox="1">
            <a:spLocks/>
          </p:cNvSpPr>
          <p:nvPr/>
        </p:nvSpPr>
        <p:spPr>
          <a:xfrm>
            <a:off x="7038947" y="5437037"/>
            <a:ext cx="1965401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stronger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310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" y="20028"/>
            <a:ext cx="5106433" cy="6837971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21592" y="382139"/>
            <a:ext cx="6747863" cy="3869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Choose a female athlete, read about her on the Internet and fill in the chart below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Internetskom pretragom pronađi podatke o svojoj omiljenoj vrhunskoj sportašici pa odgovarajućim podatcima popuni tablicu u 2. zadatku u radnoj bilježnici.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F3FFCD42-2978-4B8F-8343-8F3B59DE95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826" y="1934571"/>
            <a:ext cx="9206630" cy="434040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6832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48688" y="0"/>
            <a:ext cx="564222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86.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E19236AC-7D65-4B86-8D20-216232B04D03}"/>
              </a:ext>
            </a:extLst>
          </p:cNvPr>
          <p:cNvSpPr txBox="1">
            <a:spLocks/>
          </p:cNvSpPr>
          <p:nvPr/>
        </p:nvSpPr>
        <p:spPr>
          <a:xfrm>
            <a:off x="1" y="7892"/>
            <a:ext cx="5148688" cy="743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biste preveli naslov </a:t>
            </a:r>
            <a:r>
              <a:rPr lang="hr-HR" sz="2000" b="1" dirty="0"/>
              <a:t>Mozart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basketball</a:t>
            </a:r>
            <a:r>
              <a:rPr lang="hr-HR" sz="2000" i="1" dirty="0"/>
              <a:t>?</a:t>
            </a: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br>
              <a:rPr lang="hr-HR" sz="2000" i="1" dirty="0"/>
            </a:br>
            <a:r>
              <a:rPr lang="hr-HR" sz="2000" b="1" dirty="0"/>
              <a:t>Who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this</a:t>
            </a:r>
            <a:r>
              <a:rPr lang="hr-HR" sz="2000" b="1" dirty="0"/>
              <a:t>?</a:t>
            </a:r>
            <a:br>
              <a:rPr lang="hr-HR" sz="2000" i="1" dirty="0"/>
            </a:br>
            <a:r>
              <a:rPr lang="hr-HR" sz="2000" i="1" dirty="0"/>
              <a:t>Znaš li tko je ovo?</a:t>
            </a:r>
          </a:p>
          <a:p>
            <a:pPr marL="0" indent="0">
              <a:buNone/>
            </a:pPr>
            <a:r>
              <a:rPr lang="en-US" sz="2000" b="1" i="1" dirty="0"/>
              <a:t>What does it</a:t>
            </a:r>
            <a:r>
              <a:rPr lang="hr-HR" sz="2000" b="1" i="1" dirty="0"/>
              <a:t> </a:t>
            </a:r>
            <a:r>
              <a:rPr lang="en-US" sz="2000" b="1" i="1" dirty="0"/>
              <a:t>take to be a high achieving athlete?</a:t>
            </a:r>
            <a:br>
              <a:rPr lang="hr-HR" sz="2000" b="1" i="1" dirty="0"/>
            </a:br>
            <a:r>
              <a:rPr lang="hr-HR" sz="2000" i="1" dirty="0"/>
              <a:t>Što je sve potrebno kako bi bio sportaš koji postiže velike uspjehe?  Svoje ideje možeš zapisati u bilježnicu ili koristeći digitalne alate kao što su </a:t>
            </a:r>
            <a:r>
              <a:rPr lang="hr-HR" sz="2000" i="1" dirty="0">
                <a:hlinkClick r:id="rId2"/>
              </a:rPr>
              <a:t>https://www.popplet.com</a:t>
            </a:r>
            <a:r>
              <a:rPr lang="hr-HR" sz="2000" i="1" dirty="0"/>
              <a:t> ili </a:t>
            </a:r>
            <a:r>
              <a:rPr lang="hr-HR" sz="2000" i="1" dirty="0">
                <a:hlinkClick r:id="rId3"/>
              </a:rPr>
              <a:t>https://www.mindmeister.com</a:t>
            </a:r>
            <a:r>
              <a:rPr lang="hr-HR" sz="2000" i="1" dirty="0"/>
              <a:t>. </a:t>
            </a:r>
            <a:endParaRPr lang="hr-HR" sz="2000" b="1" i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8123900" y="1159763"/>
            <a:ext cx="4058526" cy="4272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underline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expressions</a:t>
            </a:r>
            <a:r>
              <a:rPr lang="hr-HR" sz="2000" b="1" dirty="0"/>
              <a:t> </a:t>
            </a:r>
            <a:r>
              <a:rPr lang="hr-HR" sz="2000" b="1" dirty="0" err="1"/>
              <a:t>that</a:t>
            </a:r>
            <a:r>
              <a:rPr lang="hr-HR" sz="2000" b="1" dirty="0"/>
              <a:t> </a:t>
            </a:r>
            <a:r>
              <a:rPr lang="hr-HR" sz="2000" b="1" dirty="0" err="1"/>
              <a:t>describe</a:t>
            </a:r>
            <a:r>
              <a:rPr lang="hr-HR" sz="2000" b="1" dirty="0"/>
              <a:t> a </a:t>
            </a:r>
            <a:r>
              <a:rPr lang="hr-HR" sz="2000" b="1" dirty="0" err="1"/>
              <a:t>high</a:t>
            </a:r>
            <a:r>
              <a:rPr lang="hr-HR" sz="2000" b="1" dirty="0"/>
              <a:t> </a:t>
            </a:r>
            <a:r>
              <a:rPr lang="hr-HR" sz="2000" b="1" dirty="0" err="1"/>
              <a:t>achieving</a:t>
            </a:r>
            <a:r>
              <a:rPr lang="hr-HR" sz="2000" b="1" dirty="0"/>
              <a:t> </a:t>
            </a:r>
            <a:r>
              <a:rPr lang="hr-HR" sz="2000" b="1" dirty="0" err="1"/>
              <a:t>athlete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tekst i tijekom čitanja podcrtavaj riječi koje opisuju nekoga vrhunskog sportaša.</a:t>
            </a:r>
          </a:p>
          <a:p>
            <a:pPr marL="0" indent="0">
              <a:buNone/>
            </a:pPr>
            <a:r>
              <a:rPr lang="hr-HR" sz="2000" b="1" dirty="0" err="1"/>
              <a:t>Add</a:t>
            </a:r>
            <a:r>
              <a:rPr lang="hr-HR" sz="2000" b="1" dirty="0"/>
              <a:t> </a:t>
            </a:r>
            <a:r>
              <a:rPr lang="hr-HR" sz="2000" b="1" dirty="0" err="1"/>
              <a:t>those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list </a:t>
            </a:r>
            <a:r>
              <a:rPr lang="hr-HR" sz="2000" b="1" dirty="0" err="1"/>
              <a:t>from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previous</a:t>
            </a:r>
            <a:r>
              <a:rPr lang="hr-HR" sz="2000" b="1" dirty="0"/>
              <a:t> </a:t>
            </a:r>
            <a:r>
              <a:rPr lang="hr-HR" sz="2000" b="1" dirty="0" err="1"/>
              <a:t>activity</a:t>
            </a:r>
            <a:r>
              <a:rPr lang="hr-HR" sz="2000" b="1" dirty="0"/>
              <a:t>.</a:t>
            </a:r>
            <a:br>
              <a:rPr lang="hr-HR" sz="2000" i="1" dirty="0"/>
            </a:br>
            <a:r>
              <a:rPr lang="hr-HR" sz="2000" i="1" dirty="0"/>
              <a:t>Dodaj te riječi na popis koji si napravio u prethodnoj aktivnosti.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46DBBB-53AD-4E18-8376-8EEFD5E34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2492" y="377262"/>
            <a:ext cx="3055830" cy="400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" y="0"/>
            <a:ext cx="5129540" cy="6850108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2" y="7892"/>
            <a:ext cx="7453846" cy="685010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9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6" grpId="0" build="p"/>
      <p:bldP spid="1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" y="2136"/>
            <a:ext cx="5129540" cy="6850108"/>
          </a:xfrm>
          <a:prstGeom prst="rect">
            <a:avLst/>
          </a:prstGeom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8123899" y="368194"/>
            <a:ext cx="4062601" cy="2756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about the legendary Croatian NBA player </a:t>
            </a:r>
            <a:r>
              <a:rPr lang="en-US" sz="2000" b="1" dirty="0" err="1"/>
              <a:t>Dražen</a:t>
            </a:r>
            <a:r>
              <a:rPr lang="hr-HR" sz="2000" b="1" dirty="0"/>
              <a:t> </a:t>
            </a:r>
            <a:r>
              <a:rPr lang="en-US" sz="2000" b="1" dirty="0" err="1"/>
              <a:t>Petrović</a:t>
            </a:r>
            <a:r>
              <a:rPr lang="en-US" sz="2000" b="1" dirty="0"/>
              <a:t> and say what each paragraph is about.</a:t>
            </a:r>
            <a:br>
              <a:rPr lang="hr-HR" sz="2000" b="1" dirty="0"/>
            </a:br>
            <a:r>
              <a:rPr lang="hr-HR" sz="2000" i="1" dirty="0"/>
              <a:t>Pročitaj tekst još jednom i svakom ulomku dodijeli podnaslov.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2" y="7892"/>
            <a:ext cx="7453846" cy="685010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35EDCD9E-EDA2-48B3-B01E-9A0D29682F81}"/>
              </a:ext>
            </a:extLst>
          </p:cNvPr>
          <p:cNvSpPr txBox="1">
            <a:spLocks/>
          </p:cNvSpPr>
          <p:nvPr/>
        </p:nvSpPr>
        <p:spPr>
          <a:xfrm>
            <a:off x="515952" y="1641141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31EDAA9B-2408-4108-B436-F704019EAE9A}"/>
              </a:ext>
            </a:extLst>
          </p:cNvPr>
          <p:cNvSpPr txBox="1">
            <a:spLocks/>
          </p:cNvSpPr>
          <p:nvPr/>
        </p:nvSpPr>
        <p:spPr>
          <a:xfrm>
            <a:off x="515952" y="5006013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95755A26-5285-4EBB-90C4-B874D31E0374}"/>
              </a:ext>
            </a:extLst>
          </p:cNvPr>
          <p:cNvSpPr txBox="1">
            <a:spLocks/>
          </p:cNvSpPr>
          <p:nvPr/>
        </p:nvSpPr>
        <p:spPr>
          <a:xfrm>
            <a:off x="2943699" y="2538188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D1300369-FB4A-4069-BC79-8D9F4F49B64E}"/>
              </a:ext>
            </a:extLst>
          </p:cNvPr>
          <p:cNvSpPr txBox="1">
            <a:spLocks/>
          </p:cNvSpPr>
          <p:nvPr/>
        </p:nvSpPr>
        <p:spPr>
          <a:xfrm>
            <a:off x="5509012" y="2008241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FB27D772-F49A-473D-A6D7-4CA658EA3C08}"/>
              </a:ext>
            </a:extLst>
          </p:cNvPr>
          <p:cNvSpPr txBox="1">
            <a:spLocks/>
          </p:cNvSpPr>
          <p:nvPr/>
        </p:nvSpPr>
        <p:spPr>
          <a:xfrm>
            <a:off x="5509012" y="4455364"/>
            <a:ext cx="754846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0BE5102-B4FE-44BE-8897-851A7ABBA0FB}"/>
              </a:ext>
            </a:extLst>
          </p:cNvPr>
          <p:cNvSpPr txBox="1">
            <a:spLocks/>
          </p:cNvSpPr>
          <p:nvPr/>
        </p:nvSpPr>
        <p:spPr>
          <a:xfrm>
            <a:off x="8123899" y="3498632"/>
            <a:ext cx="4062601" cy="2756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Which</a:t>
            </a:r>
            <a:r>
              <a:rPr lang="hr-HR" sz="2000" b="1" dirty="0"/>
              <a:t> </a:t>
            </a:r>
            <a:r>
              <a:rPr lang="en-US" sz="2000" b="1" dirty="0"/>
              <a:t>parts of </a:t>
            </a:r>
            <a:r>
              <a:rPr lang="en-US" sz="2000" b="1" dirty="0" err="1"/>
              <a:t>Dražen’s</a:t>
            </a:r>
            <a:r>
              <a:rPr lang="en-US" sz="2000" b="1" dirty="0"/>
              <a:t> biography can we find in the</a:t>
            </a:r>
            <a:r>
              <a:rPr lang="hr-HR" sz="2000" b="1" dirty="0"/>
              <a:t> </a:t>
            </a:r>
            <a:r>
              <a:rPr lang="en-US" sz="2000" b="1" dirty="0"/>
              <a:t>text?</a:t>
            </a:r>
            <a:br>
              <a:rPr lang="hr-HR" sz="2000" b="1" dirty="0"/>
            </a:br>
            <a:r>
              <a:rPr lang="hr-HR" sz="2000" i="1" dirty="0"/>
              <a:t>Koje dijelove </a:t>
            </a:r>
            <a:r>
              <a:rPr lang="hr-HR" sz="2000" i="1" dirty="0" err="1"/>
              <a:t>Draženove</a:t>
            </a:r>
            <a:r>
              <a:rPr lang="hr-HR" sz="2000" i="1" dirty="0"/>
              <a:t> biografije možemo pronaći u tekstu?</a:t>
            </a:r>
          </a:p>
        </p:txBody>
      </p:sp>
    </p:spTree>
    <p:extLst>
      <p:ext uri="{BB962C8B-B14F-4D97-AF65-F5344CB8AC3E}">
        <p14:creationId xmlns:p14="http://schemas.microsoft.com/office/powerpoint/2010/main" val="98898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9" grpId="0"/>
      <p:bldP spid="10" grpId="0"/>
      <p:bldP spid="12" grpId="0"/>
      <p:bldP spid="13" grpId="0"/>
      <p:bldP spid="14" grpId="0"/>
      <p:bldP spid="1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" y="7892"/>
            <a:ext cx="5129540" cy="6850108"/>
          </a:xfrm>
          <a:prstGeom prst="rect">
            <a:avLst/>
          </a:prstGeom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40540" y="520512"/>
            <a:ext cx="7051460" cy="2906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Complete</a:t>
            </a:r>
            <a:r>
              <a:rPr lang="hr-HR" sz="2000" b="1" dirty="0"/>
              <a:t> </a:t>
            </a:r>
            <a:r>
              <a:rPr lang="hr-HR" sz="2000" b="1" dirty="0" err="1"/>
              <a:t>this</a:t>
            </a:r>
            <a:r>
              <a:rPr lang="hr-HR" sz="2000" b="1" dirty="0"/>
              <a:t> </a:t>
            </a:r>
            <a:r>
              <a:rPr lang="hr-HR" sz="2000" b="1" dirty="0" err="1"/>
              <a:t>fact</a:t>
            </a:r>
            <a:r>
              <a:rPr lang="hr-HR" sz="2000" b="1" dirty="0"/>
              <a:t> file </a:t>
            </a:r>
            <a:r>
              <a:rPr lang="hr-HR" sz="2000" b="1" dirty="0" err="1"/>
              <a:t>about</a:t>
            </a:r>
            <a:r>
              <a:rPr lang="hr-HR" sz="2000" b="1" dirty="0"/>
              <a:t> Dražen Petrović.</a:t>
            </a:r>
            <a:br>
              <a:rPr lang="hr-HR" sz="2000" b="1" dirty="0"/>
            </a:br>
            <a:r>
              <a:rPr lang="hr-HR" sz="2000" i="1" dirty="0"/>
              <a:t>Nadopuni tablicu podacima o Draženu Petroviću.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393" y="1276576"/>
            <a:ext cx="7453846" cy="334588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4810D4A2-9734-4663-8118-1A06EFA8A3E3}"/>
              </a:ext>
            </a:extLst>
          </p:cNvPr>
          <p:cNvSpPr txBox="1">
            <a:spLocks/>
          </p:cNvSpPr>
          <p:nvPr/>
        </p:nvSpPr>
        <p:spPr>
          <a:xfrm>
            <a:off x="6452728" y="1946555"/>
            <a:ext cx="5420824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22 </a:t>
            </a:r>
            <a:r>
              <a:rPr lang="hr-HR" sz="2400" i="1" dirty="0" err="1">
                <a:solidFill>
                  <a:srgbClr val="FF0000"/>
                </a:solidFill>
              </a:rPr>
              <a:t>October</a:t>
            </a:r>
            <a:r>
              <a:rPr lang="hr-HR" sz="2400" i="1" dirty="0">
                <a:solidFill>
                  <a:srgbClr val="FF0000"/>
                </a:solidFill>
              </a:rPr>
              <a:t> 1964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6574A265-731A-4FD9-82A3-52939FD86B10}"/>
              </a:ext>
            </a:extLst>
          </p:cNvPr>
          <p:cNvSpPr txBox="1">
            <a:spLocks/>
          </p:cNvSpPr>
          <p:nvPr/>
        </p:nvSpPr>
        <p:spPr>
          <a:xfrm>
            <a:off x="6452480" y="2368247"/>
            <a:ext cx="5420824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7 June 1993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2C053F87-F111-4108-B496-85E7378AF8A5}"/>
              </a:ext>
            </a:extLst>
          </p:cNvPr>
          <p:cNvSpPr txBox="1">
            <a:spLocks/>
          </p:cNvSpPr>
          <p:nvPr/>
        </p:nvSpPr>
        <p:spPr>
          <a:xfrm>
            <a:off x="6452728" y="2786436"/>
            <a:ext cx="5420824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i="1" dirty="0">
                <a:solidFill>
                  <a:srgbClr val="FF0000"/>
                </a:solidFill>
              </a:rPr>
              <a:t>The </a:t>
            </a:r>
            <a:r>
              <a:rPr lang="en-US" sz="1200" i="1" dirty="0" err="1">
                <a:solidFill>
                  <a:srgbClr val="FF0000"/>
                </a:solidFill>
              </a:rPr>
              <a:t>Eurobasket</a:t>
            </a:r>
            <a:r>
              <a:rPr lang="en-US" sz="1200" i="1" dirty="0">
                <a:solidFill>
                  <a:srgbClr val="FF0000"/>
                </a:solidFill>
              </a:rPr>
              <a:t> Championship in 1989</a:t>
            </a:r>
            <a:r>
              <a:rPr lang="hr-HR" sz="1200" i="1" dirty="0">
                <a:solidFill>
                  <a:srgbClr val="FF0000"/>
                </a:solidFill>
              </a:rPr>
              <a:t>, </a:t>
            </a:r>
            <a:r>
              <a:rPr lang="en-US" sz="1200" i="1" dirty="0">
                <a:solidFill>
                  <a:srgbClr val="FF0000"/>
                </a:solidFill>
              </a:rPr>
              <a:t>The Olympic Games in Barcelona in 1992 (lost, but he outscored Michael Jordan)</a:t>
            </a:r>
            <a:r>
              <a:rPr lang="hr-HR" sz="1200" i="1" dirty="0">
                <a:solidFill>
                  <a:srgbClr val="FF0000"/>
                </a:solidFill>
              </a:rPr>
              <a:t>, </a:t>
            </a:r>
            <a:r>
              <a:rPr lang="en-US" sz="1200" i="1" dirty="0">
                <a:solidFill>
                  <a:srgbClr val="FF0000"/>
                </a:solidFill>
              </a:rPr>
              <a:t>The finals with the New Jersey Nets in 1991</a:t>
            </a:r>
            <a:endParaRPr lang="hr-HR" sz="1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D332133B-0BC0-4136-89CF-A1E88C46BE00}"/>
              </a:ext>
            </a:extLst>
          </p:cNvPr>
          <p:cNvSpPr txBox="1">
            <a:spLocks/>
          </p:cNvSpPr>
          <p:nvPr/>
        </p:nvSpPr>
        <p:spPr>
          <a:xfrm>
            <a:off x="6452728" y="3174705"/>
            <a:ext cx="5420824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i="1" dirty="0">
                <a:solidFill>
                  <a:srgbClr val="FF0000"/>
                </a:solidFill>
              </a:rPr>
              <a:t>the most successful and the most famous Croatian basketball player</a:t>
            </a:r>
            <a:endParaRPr lang="hr-HR" sz="16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A81A866-AD79-44DC-8AF1-DCE1B1912BF6}"/>
              </a:ext>
            </a:extLst>
          </p:cNvPr>
          <p:cNvSpPr txBox="1">
            <a:spLocks/>
          </p:cNvSpPr>
          <p:nvPr/>
        </p:nvSpPr>
        <p:spPr>
          <a:xfrm>
            <a:off x="6452728" y="3617879"/>
            <a:ext cx="5420824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i="1" dirty="0">
                <a:solidFill>
                  <a:srgbClr val="FF0000"/>
                </a:solidFill>
              </a:rPr>
              <a:t>competitive, talented, determined, disciplined, self-confident, emotionally mature</a:t>
            </a:r>
            <a:endParaRPr lang="hr-HR" sz="16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040DFDC6-EFC5-40F9-A2C3-08F6E8384DDC}"/>
              </a:ext>
            </a:extLst>
          </p:cNvPr>
          <p:cNvSpPr txBox="1">
            <a:spLocks/>
          </p:cNvSpPr>
          <p:nvPr/>
        </p:nvSpPr>
        <p:spPr>
          <a:xfrm>
            <a:off x="6452728" y="4047405"/>
            <a:ext cx="5420824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i="1" dirty="0">
                <a:solidFill>
                  <a:srgbClr val="FF0000"/>
                </a:solidFill>
              </a:rPr>
              <a:t>The </a:t>
            </a:r>
            <a:r>
              <a:rPr lang="en-US" sz="1600" i="1" dirty="0" err="1">
                <a:solidFill>
                  <a:srgbClr val="FF0000"/>
                </a:solidFill>
              </a:rPr>
              <a:t>Dražen</a:t>
            </a:r>
            <a:r>
              <a:rPr lang="en-US" sz="1600" i="1" dirty="0">
                <a:solidFill>
                  <a:srgbClr val="FF0000"/>
                </a:solidFill>
              </a:rPr>
              <a:t> </a:t>
            </a:r>
            <a:r>
              <a:rPr lang="en-US" sz="1600" i="1" dirty="0" err="1">
                <a:solidFill>
                  <a:srgbClr val="FF0000"/>
                </a:solidFill>
              </a:rPr>
              <a:t>Petrović</a:t>
            </a:r>
            <a:r>
              <a:rPr lang="en-US" sz="1600" i="1" dirty="0">
                <a:solidFill>
                  <a:srgbClr val="FF0000"/>
                </a:solidFill>
              </a:rPr>
              <a:t> Basketball Hall in Zagreb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i="1" dirty="0">
                <a:solidFill>
                  <a:srgbClr val="FF0000"/>
                </a:solidFill>
              </a:rPr>
              <a:t>The Nets retired his jersey number 3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br>
              <a:rPr lang="hr-HR" sz="1600" i="1" dirty="0">
                <a:solidFill>
                  <a:srgbClr val="FF0000"/>
                </a:solidFill>
              </a:rPr>
            </a:br>
            <a:r>
              <a:rPr lang="en-US" sz="1600" i="1" dirty="0">
                <a:solidFill>
                  <a:srgbClr val="FF0000"/>
                </a:solidFill>
              </a:rPr>
              <a:t>The </a:t>
            </a:r>
            <a:r>
              <a:rPr lang="en-US" sz="1600" i="1" dirty="0" err="1">
                <a:solidFill>
                  <a:srgbClr val="FF0000"/>
                </a:solidFill>
              </a:rPr>
              <a:t>Dražen</a:t>
            </a:r>
            <a:r>
              <a:rPr lang="en-US" sz="1600" i="1" dirty="0">
                <a:solidFill>
                  <a:srgbClr val="FF0000"/>
                </a:solidFill>
              </a:rPr>
              <a:t> </a:t>
            </a:r>
            <a:r>
              <a:rPr lang="en-US" sz="1600" i="1" dirty="0" err="1">
                <a:solidFill>
                  <a:srgbClr val="FF0000"/>
                </a:solidFill>
              </a:rPr>
              <a:t>Petrović</a:t>
            </a:r>
            <a:r>
              <a:rPr lang="en-US" sz="1600" i="1" dirty="0">
                <a:solidFill>
                  <a:srgbClr val="FF0000"/>
                </a:solidFill>
              </a:rPr>
              <a:t> Memorial Centre in Zagreb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i="1" dirty="0">
                <a:solidFill>
                  <a:srgbClr val="FF0000"/>
                </a:solidFill>
              </a:rPr>
              <a:t>FIBA Hall of Fame in 2007</a:t>
            </a:r>
            <a:endParaRPr lang="hr-HR" sz="16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CB6EE4AA-0DE1-4497-B173-5D7DA03ACBA3}"/>
              </a:ext>
            </a:extLst>
          </p:cNvPr>
          <p:cNvSpPr txBox="1">
            <a:spLocks/>
          </p:cNvSpPr>
          <p:nvPr/>
        </p:nvSpPr>
        <p:spPr>
          <a:xfrm>
            <a:off x="5135040" y="5953231"/>
            <a:ext cx="7083552" cy="2254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Provjeri što si naučio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https://wordwall.net/play/846/476/989</a:t>
            </a:r>
            <a:endParaRPr lang="hr-HR" sz="2000" i="1" dirty="0"/>
          </a:p>
          <a:p>
            <a:pPr marL="0" indent="0">
              <a:buNone/>
            </a:pPr>
            <a:endParaRPr lang="hr-HR" sz="2000" b="1" u="sng" dirty="0"/>
          </a:p>
        </p:txBody>
      </p:sp>
    </p:spTree>
    <p:extLst>
      <p:ext uri="{BB962C8B-B14F-4D97-AF65-F5344CB8AC3E}">
        <p14:creationId xmlns:p14="http://schemas.microsoft.com/office/powerpoint/2010/main" val="228497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6" grpId="0"/>
      <p:bldP spid="7" grpId="0"/>
      <p:bldP spid="8" grpId="0"/>
      <p:bldP spid="9" grpId="0"/>
      <p:bldP spid="10" grpId="0"/>
      <p:bldP spid="12" grpId="0"/>
      <p:bldP spid="1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48688" y="0"/>
            <a:ext cx="564222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87.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E19236AC-7D65-4B86-8D20-216232B04D03}"/>
              </a:ext>
            </a:extLst>
          </p:cNvPr>
          <p:cNvSpPr txBox="1">
            <a:spLocks/>
          </p:cNvSpPr>
          <p:nvPr/>
        </p:nvSpPr>
        <p:spPr>
          <a:xfrm>
            <a:off x="5124504" y="4625375"/>
            <a:ext cx="7067496" cy="7430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Koje bi dijelove imao životopis sportaša koji je još živ?</a:t>
            </a:r>
          </a:p>
          <a:p>
            <a:pPr marL="0" indent="0">
              <a:buNone/>
            </a:pPr>
            <a:r>
              <a:rPr lang="hr-HR" sz="2000" i="1" dirty="0"/>
              <a:t>Za koje si popularne košarkaše čuo?</a:t>
            </a:r>
          </a:p>
          <a:p>
            <a:pPr marL="0" indent="0">
              <a:buNone/>
            </a:pPr>
            <a:r>
              <a:rPr lang="hr-HR" sz="2000" b="1" dirty="0" err="1"/>
              <a:t>Have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heard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Air Jordan? </a:t>
            </a:r>
            <a:br>
              <a:rPr lang="hr-HR" sz="2000" b="1" dirty="0"/>
            </a:br>
            <a:r>
              <a:rPr lang="hr-HR" sz="2000" i="1" dirty="0"/>
              <a:t>Jeste li čuli za Air Jordana?</a:t>
            </a:r>
          </a:p>
          <a:p>
            <a:pPr marL="0" indent="0">
              <a:buNone/>
            </a:pPr>
            <a:r>
              <a:rPr lang="hr-HR" sz="2000" b="1" dirty="0"/>
              <a:t>Michael Jordan!?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7033738" y="579883"/>
            <a:ext cx="5148688" cy="48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</a:t>
            </a:r>
            <a:r>
              <a:rPr lang="en-US" sz="2000" b="1" dirty="0"/>
              <a:t>about the most important</a:t>
            </a:r>
            <a:r>
              <a:rPr lang="hr-HR" sz="2000" b="1" dirty="0"/>
              <a:t> </a:t>
            </a:r>
            <a:r>
              <a:rPr lang="en-US" sz="2000" b="1" dirty="0"/>
              <a:t>information from the title and the text</a:t>
            </a:r>
            <a:r>
              <a:rPr lang="hr-HR" sz="2000" b="1" dirty="0"/>
              <a:t> </a:t>
            </a:r>
            <a:r>
              <a:rPr lang="en-US" sz="2000" b="1" dirty="0"/>
              <a:t>using these sentence beginnings.</a:t>
            </a:r>
            <a:br>
              <a:rPr lang="hr-HR" sz="2000" b="1" dirty="0"/>
            </a:br>
            <a:r>
              <a:rPr lang="hr-HR" sz="2000" i="1" dirty="0"/>
              <a:t>Zapiši u svoju bilježnicu rečenice o životu Dražena Petrovića.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" y="7892"/>
            <a:ext cx="5119469" cy="6850108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54" y="579882"/>
            <a:ext cx="6600338" cy="30367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57759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6" grpId="0" build="p"/>
      <p:bldP spid="1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7" y="7892"/>
            <a:ext cx="5119297" cy="6850108"/>
          </a:xfrm>
          <a:prstGeom prst="rect">
            <a:avLst/>
          </a:prstGeom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24543" y="21540"/>
            <a:ext cx="7051460" cy="2906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Look at the fact file about Michael Jordan, one of the best</a:t>
            </a:r>
            <a:r>
              <a:rPr lang="hr-HR" sz="2000" b="1" dirty="0"/>
              <a:t> </a:t>
            </a:r>
            <a:r>
              <a:rPr lang="en-US" sz="2000" b="1" dirty="0"/>
              <a:t>US basketball players of all time.</a:t>
            </a:r>
            <a:r>
              <a:rPr lang="hr-HR" sz="2000" b="1" dirty="0"/>
              <a:t> </a:t>
            </a:r>
            <a:r>
              <a:rPr lang="hr-HR" sz="2000" i="1" dirty="0"/>
              <a:t>Pogledaj podatke o Michaelu Jordanu, jednom od najvećih košarkaša svih vremena.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528" y="1012568"/>
            <a:ext cx="9910475" cy="584543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262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7" y="7892"/>
            <a:ext cx="5119297" cy="6850108"/>
          </a:xfrm>
          <a:prstGeom prst="rect">
            <a:avLst/>
          </a:prstGeom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40540" y="1495498"/>
            <a:ext cx="7051460" cy="2906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en-US" sz="2000" b="1" dirty="0"/>
              <a:t>.</a:t>
            </a:r>
            <a:r>
              <a:rPr lang="hr-HR" sz="2000" b="1" dirty="0"/>
              <a:t> </a:t>
            </a:r>
            <a:r>
              <a:rPr lang="hr-HR" sz="2000" i="1" dirty="0"/>
              <a:t>Nadopuni tekst.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47" y="1921314"/>
            <a:ext cx="11876705" cy="401693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1792E99-CFEA-4951-8213-63901DDCFF80}"/>
              </a:ext>
            </a:extLst>
          </p:cNvPr>
          <p:cNvSpPr txBox="1">
            <a:spLocks/>
          </p:cNvSpPr>
          <p:nvPr/>
        </p:nvSpPr>
        <p:spPr>
          <a:xfrm>
            <a:off x="2477601" y="1835741"/>
            <a:ext cx="4673157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i="1" dirty="0">
                <a:solidFill>
                  <a:srgbClr val="FF0000"/>
                </a:solidFill>
              </a:rPr>
              <a:t>one of the best US basketball players of all time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3A5C08ED-8044-4CC4-93A3-F75E2FD1EAD0}"/>
              </a:ext>
            </a:extLst>
          </p:cNvPr>
          <p:cNvSpPr txBox="1">
            <a:spLocks/>
          </p:cNvSpPr>
          <p:nvPr/>
        </p:nvSpPr>
        <p:spPr>
          <a:xfrm>
            <a:off x="3369779" y="2372294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i="1" dirty="0">
                <a:solidFill>
                  <a:srgbClr val="FF0000"/>
                </a:solidFill>
              </a:rPr>
              <a:t>Air Jordan and His </a:t>
            </a:r>
            <a:r>
              <a:rPr lang="en-US" sz="1800" i="1" dirty="0" err="1">
                <a:solidFill>
                  <a:srgbClr val="FF0000"/>
                </a:solidFill>
              </a:rPr>
              <a:t>Airness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3326BFC2-2BFE-4E1E-881B-C8EB4994B076}"/>
              </a:ext>
            </a:extLst>
          </p:cNvPr>
          <p:cNvSpPr txBox="1">
            <a:spLocks/>
          </p:cNvSpPr>
          <p:nvPr/>
        </p:nvSpPr>
        <p:spPr>
          <a:xfrm>
            <a:off x="1294214" y="2673922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i="1" dirty="0">
                <a:solidFill>
                  <a:srgbClr val="FF0000"/>
                </a:solidFill>
              </a:rPr>
              <a:t>he could jump very high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B033A7CF-FE15-4EDD-8AE1-D063AEBC9D59}"/>
              </a:ext>
            </a:extLst>
          </p:cNvPr>
          <p:cNvSpPr txBox="1">
            <a:spLocks/>
          </p:cNvSpPr>
          <p:nvPr/>
        </p:nvSpPr>
        <p:spPr>
          <a:xfrm>
            <a:off x="517107" y="2966364"/>
            <a:ext cx="4689028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Brooklyn</a:t>
            </a:r>
            <a:r>
              <a:rPr lang="hr-HR" sz="1800" i="1" dirty="0">
                <a:solidFill>
                  <a:srgbClr val="FF0000"/>
                </a:solidFill>
              </a:rPr>
              <a:t>,                                  New York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9248B0E9-B4C9-48EF-A457-BF8CF5D61683}"/>
              </a:ext>
            </a:extLst>
          </p:cNvPr>
          <p:cNvSpPr txBox="1">
            <a:spLocks/>
          </p:cNvSpPr>
          <p:nvPr/>
        </p:nvSpPr>
        <p:spPr>
          <a:xfrm>
            <a:off x="888323" y="3290050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university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1FD98400-B00C-4855-91F8-AA9B5788EC89}"/>
              </a:ext>
            </a:extLst>
          </p:cNvPr>
          <p:cNvSpPr txBox="1">
            <a:spLocks/>
          </p:cNvSpPr>
          <p:nvPr/>
        </p:nvSpPr>
        <p:spPr>
          <a:xfrm>
            <a:off x="1029973" y="3602630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Chicago </a:t>
            </a:r>
            <a:r>
              <a:rPr lang="hr-HR" sz="1800" i="1" dirty="0" err="1">
                <a:solidFill>
                  <a:srgbClr val="FF0000"/>
                </a:solidFill>
              </a:rPr>
              <a:t>Bulls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F417457F-D567-49DA-B763-5CB782DB345A}"/>
              </a:ext>
            </a:extLst>
          </p:cNvPr>
          <p:cNvSpPr txBox="1">
            <a:spLocks/>
          </p:cNvSpPr>
          <p:nvPr/>
        </p:nvSpPr>
        <p:spPr>
          <a:xfrm rot="21423271">
            <a:off x="95222" y="3834858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i="1" dirty="0">
                <a:solidFill>
                  <a:srgbClr val="FF0000"/>
                </a:solidFill>
              </a:rPr>
              <a:t>a member of the NBA 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en-US" sz="1800" i="1" dirty="0">
                <a:solidFill>
                  <a:srgbClr val="FF0000"/>
                </a:solidFill>
              </a:rPr>
              <a:t>all-star team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D9F653C1-7E52-4C4D-B8C1-1AAA8FB99FE4}"/>
              </a:ext>
            </a:extLst>
          </p:cNvPr>
          <p:cNvSpPr txBox="1">
            <a:spLocks/>
          </p:cNvSpPr>
          <p:nvPr/>
        </p:nvSpPr>
        <p:spPr>
          <a:xfrm>
            <a:off x="244453" y="4219718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i="1" dirty="0">
                <a:solidFill>
                  <a:srgbClr val="FF0000"/>
                </a:solidFill>
              </a:rPr>
              <a:t>Rookie of the Year Award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FD6A0C5D-DEB7-47A1-AA52-586E1730358A}"/>
              </a:ext>
            </a:extLst>
          </p:cNvPr>
          <p:cNvSpPr txBox="1">
            <a:spLocks/>
          </p:cNvSpPr>
          <p:nvPr/>
        </p:nvSpPr>
        <p:spPr>
          <a:xfrm>
            <a:off x="2061496" y="4864516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competitive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6140B29B-6393-4661-969E-967761F27AC0}"/>
              </a:ext>
            </a:extLst>
          </p:cNvPr>
          <p:cNvSpPr txBox="1">
            <a:spLocks/>
          </p:cNvSpPr>
          <p:nvPr/>
        </p:nvSpPr>
        <p:spPr>
          <a:xfrm>
            <a:off x="230805" y="5172480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talented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4CEC5FB9-90E2-43AD-A9AE-CE45CD08747A}"/>
              </a:ext>
            </a:extLst>
          </p:cNvPr>
          <p:cNvSpPr txBox="1">
            <a:spLocks/>
          </p:cNvSpPr>
          <p:nvPr/>
        </p:nvSpPr>
        <p:spPr>
          <a:xfrm>
            <a:off x="1029973" y="5475108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spectacular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shots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60DB051B-8AA1-4B9C-8A92-02EF3A345DA1}"/>
              </a:ext>
            </a:extLst>
          </p:cNvPr>
          <p:cNvSpPr txBox="1">
            <a:spLocks/>
          </p:cNvSpPr>
          <p:nvPr/>
        </p:nvSpPr>
        <p:spPr>
          <a:xfrm>
            <a:off x="9221696" y="2043898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won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three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championships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9EC8492-20F2-4291-8A8C-33160E5651F2}"/>
              </a:ext>
            </a:extLst>
          </p:cNvPr>
          <p:cNvSpPr txBox="1">
            <a:spLocks/>
          </p:cNvSpPr>
          <p:nvPr/>
        </p:nvSpPr>
        <p:spPr>
          <a:xfrm>
            <a:off x="6245424" y="2680560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Olympic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gold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medal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05F24294-03CD-42FE-BD34-07DC4FC98978}"/>
              </a:ext>
            </a:extLst>
          </p:cNvPr>
          <p:cNvSpPr txBox="1">
            <a:spLocks/>
          </p:cNvSpPr>
          <p:nvPr/>
        </p:nvSpPr>
        <p:spPr>
          <a:xfrm>
            <a:off x="9216450" y="2416845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                    </a:t>
            </a:r>
            <a:r>
              <a:rPr lang="en-US" sz="1800" i="1" dirty="0">
                <a:solidFill>
                  <a:srgbClr val="FF0000"/>
                </a:solidFill>
              </a:rPr>
              <a:t>the captain </a:t>
            </a:r>
            <a:br>
              <a:rPr lang="hr-HR" sz="1800" i="1" dirty="0">
                <a:solidFill>
                  <a:srgbClr val="FF0000"/>
                </a:solidFill>
              </a:rPr>
            </a:br>
            <a:r>
              <a:rPr lang="en-US" sz="1800" i="1" dirty="0">
                <a:solidFill>
                  <a:srgbClr val="FF0000"/>
                </a:solidFill>
              </a:rPr>
              <a:t>of America's 'Dream Team'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07DC79C3-EED8-4B9D-BA4F-02D54A32D4AD}"/>
              </a:ext>
            </a:extLst>
          </p:cNvPr>
          <p:cNvSpPr txBox="1">
            <a:spLocks/>
          </p:cNvSpPr>
          <p:nvPr/>
        </p:nvSpPr>
        <p:spPr>
          <a:xfrm rot="21407342">
            <a:off x="7654885" y="3534390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i="1" dirty="0">
                <a:solidFill>
                  <a:srgbClr val="FF0000"/>
                </a:solidFill>
              </a:rPr>
              <a:t>one of the most popular of all time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07317CD3-FE61-4977-B01A-FC4DC88774A7}"/>
              </a:ext>
            </a:extLst>
          </p:cNvPr>
          <p:cNvSpPr txBox="1">
            <a:spLocks/>
          </p:cNvSpPr>
          <p:nvPr/>
        </p:nvSpPr>
        <p:spPr>
          <a:xfrm>
            <a:off x="6235471" y="3916584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i="1" dirty="0">
                <a:solidFill>
                  <a:srgbClr val="FF0000"/>
                </a:solidFill>
              </a:rPr>
              <a:t>starred in the Disney movie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83293EE3-3AD1-4879-8130-331D9969B692}"/>
              </a:ext>
            </a:extLst>
          </p:cNvPr>
          <p:cNvSpPr txBox="1">
            <a:spLocks/>
          </p:cNvSpPr>
          <p:nvPr/>
        </p:nvSpPr>
        <p:spPr>
          <a:xfrm>
            <a:off x="6648399" y="4243160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16 April 2003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05E454E0-F4C5-40BE-91F4-F0C6AD238E52}"/>
              </a:ext>
            </a:extLst>
          </p:cNvPr>
          <p:cNvSpPr txBox="1">
            <a:spLocks/>
          </p:cNvSpPr>
          <p:nvPr/>
        </p:nvSpPr>
        <p:spPr>
          <a:xfrm>
            <a:off x="6235471" y="4861428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Philadelphia 76ers</a:t>
            </a: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C12A488F-1620-4C97-8187-7A1367753284}"/>
              </a:ext>
            </a:extLst>
          </p:cNvPr>
          <p:cNvSpPr txBox="1">
            <a:spLocks/>
          </p:cNvSpPr>
          <p:nvPr/>
        </p:nvSpPr>
        <p:spPr>
          <a:xfrm>
            <a:off x="6723305" y="5485668"/>
            <a:ext cx="3661382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a </a:t>
            </a:r>
            <a:r>
              <a:rPr lang="hr-HR" sz="1800" i="1" dirty="0" err="1">
                <a:solidFill>
                  <a:srgbClr val="FF0000"/>
                </a:solidFill>
              </a:rPr>
              <a:t>three</a:t>
            </a:r>
            <a:r>
              <a:rPr lang="hr-HR" sz="1800" i="1" dirty="0">
                <a:solidFill>
                  <a:srgbClr val="FF0000"/>
                </a:solidFill>
              </a:rPr>
              <a:t>-minute </a:t>
            </a:r>
            <a:r>
              <a:rPr lang="hr-HR" sz="1800" i="1" dirty="0" err="1">
                <a:solidFill>
                  <a:srgbClr val="FF0000"/>
                </a:solidFill>
              </a:rPr>
              <a:t>standing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ovation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4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" y="0"/>
            <a:ext cx="5136481" cy="6845965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64.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086" y="484437"/>
            <a:ext cx="8836818" cy="315215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39162" y="3889612"/>
            <a:ext cx="7052837" cy="29683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name can</a:t>
            </a:r>
            <a:r>
              <a:rPr lang="hr-HR" sz="2000" b="1" dirty="0"/>
              <a:t> </a:t>
            </a:r>
            <a:r>
              <a:rPr lang="en-US" sz="2000" b="1" dirty="0"/>
              <a:t>you see on the stamp? </a:t>
            </a:r>
            <a:r>
              <a:rPr lang="hr-HR" sz="2000" i="1" dirty="0"/>
              <a:t>Koja imena se nalaze na poštanskim </a:t>
            </a:r>
            <a:r>
              <a:rPr lang="hr-HR" sz="2000" i="1" dirty="0" err="1"/>
              <a:t>markicama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Is there a number on</a:t>
            </a:r>
            <a:r>
              <a:rPr lang="hr-HR" sz="2000" b="1" dirty="0"/>
              <a:t> </a:t>
            </a:r>
            <a:r>
              <a:rPr lang="en-US" sz="2000" b="1" dirty="0"/>
              <a:t>the stamp? </a:t>
            </a:r>
            <a:r>
              <a:rPr lang="hr-HR" sz="2000" i="1" dirty="0"/>
              <a:t>Nalazi li se neki broj na </a:t>
            </a:r>
            <a:r>
              <a:rPr lang="hr-HR" sz="2000" i="1" dirty="0" err="1"/>
              <a:t>markici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sport does the athlete do?</a:t>
            </a:r>
            <a:r>
              <a:rPr lang="hr-HR" sz="2000" b="1" dirty="0"/>
              <a:t> </a:t>
            </a:r>
            <a:r>
              <a:rPr lang="hr-HR" sz="2000" i="1" dirty="0"/>
              <a:t>Kojim sportom se </a:t>
            </a:r>
            <a:r>
              <a:rPr lang="hr-HR" sz="2000" i="1" dirty="0" err="1"/>
              <a:t>sportašicena</a:t>
            </a:r>
            <a:r>
              <a:rPr lang="hr-HR" sz="2000" i="1" dirty="0"/>
              <a:t> slikama bave?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What is the name of the country that issued the</a:t>
            </a:r>
            <a:r>
              <a:rPr lang="hr-HR" sz="2000" b="1" dirty="0"/>
              <a:t> </a:t>
            </a:r>
            <a:r>
              <a:rPr lang="en-US" sz="2000" b="1" dirty="0"/>
              <a:t>stamp? </a:t>
            </a:r>
            <a:r>
              <a:rPr lang="hr-HR" sz="2000" i="1" dirty="0"/>
              <a:t>Koje zemlje su izdale ove marke?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Are there any other useful pieces of</a:t>
            </a:r>
            <a:r>
              <a:rPr lang="hr-HR" sz="2000" b="1" dirty="0"/>
              <a:t> </a:t>
            </a:r>
            <a:r>
              <a:rPr lang="en-US" sz="2000" b="1" dirty="0"/>
              <a:t>information?</a:t>
            </a:r>
            <a:r>
              <a:rPr lang="hr-HR" sz="2000" b="1" dirty="0"/>
              <a:t> </a:t>
            </a:r>
            <a:r>
              <a:rPr lang="hr-HR" sz="2000" i="1" dirty="0"/>
              <a:t>Nalaze li se na markama još neke korisne informacije?</a:t>
            </a:r>
          </a:p>
        </p:txBody>
      </p:sp>
    </p:spTree>
    <p:extLst>
      <p:ext uri="{BB962C8B-B14F-4D97-AF65-F5344CB8AC3E}">
        <p14:creationId xmlns:p14="http://schemas.microsoft.com/office/powerpoint/2010/main" val="112356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" y="0"/>
            <a:ext cx="5136481" cy="6845965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" y="50417"/>
            <a:ext cx="10376236" cy="679554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10563366" y="900752"/>
            <a:ext cx="1628633" cy="5957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Fill in the gaps in the text about famous female athletes using the information from the table.</a:t>
            </a:r>
            <a:r>
              <a:rPr lang="hr-HR" sz="1800" b="1" dirty="0"/>
              <a:t> </a:t>
            </a:r>
            <a:r>
              <a:rPr lang="hr-HR" sz="1800" i="1" dirty="0"/>
              <a:t>Pogledaj informacije o ovim poznatim sportašicama, te na sljedećoj stranici nadopuni tekstove informacijama koje nedostaju..</a:t>
            </a:r>
          </a:p>
        </p:txBody>
      </p:sp>
    </p:spTree>
    <p:extLst>
      <p:ext uri="{BB962C8B-B14F-4D97-AF65-F5344CB8AC3E}">
        <p14:creationId xmlns:p14="http://schemas.microsoft.com/office/powerpoint/2010/main" val="125309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3245</TotalTime>
  <Words>503</Words>
  <Application>Microsoft Office PowerPoint</Application>
  <PresentationFormat>Široki zaslon</PresentationFormat>
  <Paragraphs>83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Tema sustava Office</vt:lpstr>
      <vt:lpstr>UNIT 5;  It takes drive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280</cp:revision>
  <dcterms:created xsi:type="dcterms:W3CDTF">2020-09-12T11:20:19Z</dcterms:created>
  <dcterms:modified xsi:type="dcterms:W3CDTF">2021-03-20T07:36:19Z</dcterms:modified>
</cp:coreProperties>
</file>